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81" r:id="rId14"/>
    <p:sldId id="280"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2" r:id="rId28"/>
    <p:sldId id="283" r:id="rId29"/>
    <p:sldId id="284" r:id="rId30"/>
    <p:sldId id="286" r:id="rId31"/>
    <p:sldId id="285" r:id="rId32"/>
    <p:sldId id="287" r:id="rId33"/>
    <p:sldId id="291" r:id="rId34"/>
    <p:sldId id="288" r:id="rId35"/>
    <p:sldId id="290" r:id="rId36"/>
    <p:sldId id="292" r:id="rId37"/>
    <p:sldId id="293" r:id="rId38"/>
    <p:sldId id="295" r:id="rId39"/>
    <p:sldId id="294" r:id="rId40"/>
    <p:sldId id="296" r:id="rId41"/>
    <p:sldId id="297" r:id="rId42"/>
    <p:sldId id="298" r:id="rId43"/>
    <p:sldId id="299" r:id="rId44"/>
    <p:sldId id="300" r:id="rId45"/>
    <p:sldId id="301" r:id="rId46"/>
    <p:sldId id="303" r:id="rId47"/>
    <p:sldId id="308" r:id="rId48"/>
    <p:sldId id="304" r:id="rId49"/>
    <p:sldId id="305" r:id="rId50"/>
    <p:sldId id="306" r:id="rId51"/>
    <p:sldId id="307" r:id="rId52"/>
    <p:sldId id="309" r:id="rId53"/>
    <p:sldId id="311" r:id="rId54"/>
    <p:sldId id="310" r:id="rId55"/>
    <p:sldId id="312" r:id="rId56"/>
    <p:sldId id="313" r:id="rId57"/>
    <p:sldId id="314" r:id="rId58"/>
    <p:sldId id="322" r:id="rId59"/>
    <p:sldId id="315" r:id="rId60"/>
    <p:sldId id="319" r:id="rId61"/>
    <p:sldId id="320" r:id="rId62"/>
    <p:sldId id="321" r:id="rId63"/>
    <p:sldId id="316" r:id="rId64"/>
    <p:sldId id="317" r:id="rId6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8F8BAD7A-0F91-47FA-956E-9A0BBFAA3A02}">
          <p14:sldIdLst>
            <p14:sldId id="256"/>
            <p14:sldId id="258"/>
            <p14:sldId id="257"/>
            <p14:sldId id="259"/>
            <p14:sldId id="260"/>
            <p14:sldId id="261"/>
            <p14:sldId id="262"/>
            <p14:sldId id="263"/>
            <p14:sldId id="264"/>
            <p14:sldId id="265"/>
            <p14:sldId id="266"/>
            <p14:sldId id="267"/>
            <p14:sldId id="281"/>
            <p14:sldId id="280"/>
            <p14:sldId id="268"/>
            <p14:sldId id="269"/>
            <p14:sldId id="270"/>
            <p14:sldId id="271"/>
            <p14:sldId id="272"/>
            <p14:sldId id="273"/>
            <p14:sldId id="274"/>
            <p14:sldId id="275"/>
            <p14:sldId id="276"/>
            <p14:sldId id="277"/>
            <p14:sldId id="278"/>
            <p14:sldId id="279"/>
            <p14:sldId id="282"/>
            <p14:sldId id="283"/>
            <p14:sldId id="284"/>
            <p14:sldId id="286"/>
            <p14:sldId id="285"/>
            <p14:sldId id="287"/>
            <p14:sldId id="291"/>
            <p14:sldId id="288"/>
            <p14:sldId id="290"/>
            <p14:sldId id="292"/>
            <p14:sldId id="293"/>
            <p14:sldId id="295"/>
            <p14:sldId id="294"/>
            <p14:sldId id="296"/>
            <p14:sldId id="297"/>
            <p14:sldId id="298"/>
            <p14:sldId id="299"/>
            <p14:sldId id="300"/>
            <p14:sldId id="301"/>
            <p14:sldId id="303"/>
            <p14:sldId id="308"/>
            <p14:sldId id="304"/>
            <p14:sldId id="305"/>
            <p14:sldId id="306"/>
            <p14:sldId id="307"/>
            <p14:sldId id="309"/>
            <p14:sldId id="311"/>
            <p14:sldId id="310"/>
            <p14:sldId id="312"/>
            <p14:sldId id="313"/>
            <p14:sldId id="314"/>
            <p14:sldId id="322"/>
            <p14:sldId id="315"/>
            <p14:sldId id="319"/>
            <p14:sldId id="320"/>
            <p14:sldId id="321"/>
            <p14:sldId id="316"/>
            <p14:sldId id="3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3B02"/>
    <a:srgbClr val="3598DB"/>
    <a:srgbClr val="0078D7"/>
    <a:srgbClr val="00CC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Orta Stil 2 - Vurgu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Açık Stil 2 - Vurgu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6" autoAdjust="0"/>
    <p:restoredTop sz="69434" autoAdjust="0"/>
  </p:normalViewPr>
  <p:slideViewPr>
    <p:cSldViewPr snapToGrid="0">
      <p:cViewPr varScale="1">
        <p:scale>
          <a:sx n="59" d="100"/>
          <a:sy n="59" d="100"/>
        </p:scale>
        <p:origin x="70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1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83.svg"/></Relationships>
</file>

<file path=ppt/diagrams/_rels/data12.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_rels/data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6.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23.svg"/><Relationship Id="rId11" Type="http://schemas.openxmlformats.org/officeDocument/2006/relationships/image" Target="../media/image5.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ata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2.png"/><Relationship Id="rId7" Type="http://schemas.openxmlformats.org/officeDocument/2006/relationships/image" Target="../media/image32.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3.svg"/></Relationships>
</file>

<file path=ppt/diagrams/_rels/data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flaticon.com/free-icon/x-button_458594" TargetMode="External"/><Relationship Id="rId1" Type="http://schemas.openxmlformats.org/officeDocument/2006/relationships/image" Target="../media/image54.png"/><Relationship Id="rId4" Type="http://schemas.openxmlformats.org/officeDocument/2006/relationships/hyperlink" Target="https://www.merittutors.co.uk/ks2-english/" TargetMode="External"/></Relationships>
</file>

<file path=ppt/diagrams/_rels/data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83.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6.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23.svg"/><Relationship Id="rId11" Type="http://schemas.openxmlformats.org/officeDocument/2006/relationships/image" Target="../media/image5.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2.png"/><Relationship Id="rId7" Type="http://schemas.openxmlformats.org/officeDocument/2006/relationships/image" Target="../media/image32.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flaticon.com/free-icon/x-button_458594" TargetMode="External"/><Relationship Id="rId1" Type="http://schemas.openxmlformats.org/officeDocument/2006/relationships/image" Target="../media/image54.png"/><Relationship Id="rId4" Type="http://schemas.openxmlformats.org/officeDocument/2006/relationships/hyperlink" Target="https://www.merittutors.co.uk/ks2-english/" TargetMode="External"/></Relationships>
</file>

<file path=ppt/diagrams/_rels/drawing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1FE7FA-096C-4317-BEAE-18BA4BAF47D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79AB169-C3F3-4988-8AB3-081877791AE8}">
      <dgm:prSet/>
      <dgm:spPr/>
      <dgm:t>
        <a:bodyPr/>
        <a:lstStyle/>
        <a:p>
          <a:pPr>
            <a:lnSpc>
              <a:spcPct val="100000"/>
            </a:lnSpc>
          </a:pPr>
          <a:r>
            <a:rPr lang="tr-TR" dirty="0"/>
            <a:t>Oyun motoru sadece bir oyuna özel olmayan temel işlemleri daha hızlı yapabilmemizi sağlayan uygulamalardır.</a:t>
          </a:r>
          <a:endParaRPr lang="en-US" dirty="0"/>
        </a:p>
      </dgm:t>
    </dgm:pt>
    <dgm:pt modelId="{950ECD7C-4491-47F9-ADCB-623A63D72B25}" type="parTrans" cxnId="{B16E0A91-8F12-4B72-A779-821B578BBFD2}">
      <dgm:prSet/>
      <dgm:spPr/>
      <dgm:t>
        <a:bodyPr/>
        <a:lstStyle/>
        <a:p>
          <a:endParaRPr lang="en-US"/>
        </a:p>
      </dgm:t>
    </dgm:pt>
    <dgm:pt modelId="{45EA30F0-74DC-4D64-B68F-E79D724C4F41}" type="sibTrans" cxnId="{B16E0A91-8F12-4B72-A779-821B578BBFD2}">
      <dgm:prSet/>
      <dgm:spPr/>
      <dgm:t>
        <a:bodyPr/>
        <a:lstStyle/>
        <a:p>
          <a:endParaRPr lang="en-US"/>
        </a:p>
      </dgm:t>
    </dgm:pt>
    <dgm:pt modelId="{2AA07109-3E3B-4D6F-A18A-93750CABE5AE}">
      <dgm:prSet/>
      <dgm:spPr/>
      <dgm:t>
        <a:bodyPr/>
        <a:lstStyle/>
        <a:p>
          <a:pPr>
            <a:lnSpc>
              <a:spcPct val="100000"/>
            </a:lnSpc>
          </a:pPr>
          <a:r>
            <a:rPr lang="tr-TR" dirty="0"/>
            <a:t>Bu sayede temel işlemleri oyun motoruna bırakarak biz kendi oyunumuza özel fonksiyonlara ve mekaniklere daha fazla vakit ayırabiliriz.</a:t>
          </a:r>
          <a:endParaRPr lang="en-US" dirty="0"/>
        </a:p>
      </dgm:t>
    </dgm:pt>
    <dgm:pt modelId="{3006E13F-6163-4D0B-8E6E-297573D19BAA}" type="parTrans" cxnId="{828C8FA3-43B9-45B9-A289-4B292C75C323}">
      <dgm:prSet/>
      <dgm:spPr/>
      <dgm:t>
        <a:bodyPr/>
        <a:lstStyle/>
        <a:p>
          <a:endParaRPr lang="en-US"/>
        </a:p>
      </dgm:t>
    </dgm:pt>
    <dgm:pt modelId="{D23F9098-BCD0-44F5-B92B-9FE4DD8EB6F2}" type="sibTrans" cxnId="{828C8FA3-43B9-45B9-A289-4B292C75C323}">
      <dgm:prSet/>
      <dgm:spPr/>
      <dgm:t>
        <a:bodyPr/>
        <a:lstStyle/>
        <a:p>
          <a:endParaRPr lang="en-US"/>
        </a:p>
      </dgm:t>
    </dgm:pt>
    <dgm:pt modelId="{632FAC9D-9E2D-4903-AD26-5FC1A6CDBEC1}" type="pres">
      <dgm:prSet presAssocID="{E11FE7FA-096C-4317-BEAE-18BA4BAF47DE}" presName="root" presStyleCnt="0">
        <dgm:presLayoutVars>
          <dgm:dir/>
          <dgm:resizeHandles val="exact"/>
        </dgm:presLayoutVars>
      </dgm:prSet>
      <dgm:spPr/>
    </dgm:pt>
    <dgm:pt modelId="{8AA8C7F9-CF38-43D0-B549-C36685D18E68}" type="pres">
      <dgm:prSet presAssocID="{479AB169-C3F3-4988-8AB3-081877791AE8}" presName="compNode" presStyleCnt="0"/>
      <dgm:spPr/>
    </dgm:pt>
    <dgm:pt modelId="{0C2762CE-0F8F-4722-8950-024ACE420551}" type="pres">
      <dgm:prSet presAssocID="{479AB169-C3F3-4988-8AB3-081877791AE8}" presName="bgRect" presStyleLbl="bgShp" presStyleIdx="0" presStyleCnt="2"/>
      <dgm:spPr/>
    </dgm:pt>
    <dgm:pt modelId="{DCABB3A1-971C-4D1F-810F-539DC6436E49}" type="pres">
      <dgm:prSet presAssocID="{479AB169-C3F3-4988-8AB3-081877791AE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me controller"/>
        </a:ext>
      </dgm:extLst>
    </dgm:pt>
    <dgm:pt modelId="{9F01B349-C5BD-4827-B2F1-069608C3EA7B}" type="pres">
      <dgm:prSet presAssocID="{479AB169-C3F3-4988-8AB3-081877791AE8}" presName="spaceRect" presStyleCnt="0"/>
      <dgm:spPr/>
    </dgm:pt>
    <dgm:pt modelId="{BE92FA09-E260-4324-B62A-9AB377BCBAF8}" type="pres">
      <dgm:prSet presAssocID="{479AB169-C3F3-4988-8AB3-081877791AE8}" presName="parTx" presStyleLbl="revTx" presStyleIdx="0" presStyleCnt="2">
        <dgm:presLayoutVars>
          <dgm:chMax val="0"/>
          <dgm:chPref val="0"/>
        </dgm:presLayoutVars>
      </dgm:prSet>
      <dgm:spPr/>
    </dgm:pt>
    <dgm:pt modelId="{6EDFE241-C670-488C-B1A1-28EF0145830B}" type="pres">
      <dgm:prSet presAssocID="{45EA30F0-74DC-4D64-B68F-E79D724C4F41}" presName="sibTrans" presStyleCnt="0"/>
      <dgm:spPr/>
    </dgm:pt>
    <dgm:pt modelId="{1EF77F4D-F039-45E8-9953-571D4788B801}" type="pres">
      <dgm:prSet presAssocID="{2AA07109-3E3B-4D6F-A18A-93750CABE5AE}" presName="compNode" presStyleCnt="0"/>
      <dgm:spPr/>
    </dgm:pt>
    <dgm:pt modelId="{35B7821A-1F58-4693-AB34-E6A565359CF3}" type="pres">
      <dgm:prSet presAssocID="{2AA07109-3E3B-4D6F-A18A-93750CABE5AE}" presName="bgRect" presStyleLbl="bgShp" presStyleIdx="1" presStyleCnt="2"/>
      <dgm:spPr/>
    </dgm:pt>
    <dgm:pt modelId="{39F5E8BA-9B79-4E65-87C7-9FD62B9373A8}" type="pres">
      <dgm:prSet presAssocID="{2AA07109-3E3B-4D6F-A18A-93750CABE5A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01F665E2-F6B1-4F42-8C13-60E289B0E447}" type="pres">
      <dgm:prSet presAssocID="{2AA07109-3E3B-4D6F-A18A-93750CABE5AE}" presName="spaceRect" presStyleCnt="0"/>
      <dgm:spPr/>
    </dgm:pt>
    <dgm:pt modelId="{095D5186-B9A2-46F1-ADD8-D396FC764418}" type="pres">
      <dgm:prSet presAssocID="{2AA07109-3E3B-4D6F-A18A-93750CABE5AE}" presName="parTx" presStyleLbl="revTx" presStyleIdx="1" presStyleCnt="2">
        <dgm:presLayoutVars>
          <dgm:chMax val="0"/>
          <dgm:chPref val="0"/>
        </dgm:presLayoutVars>
      </dgm:prSet>
      <dgm:spPr/>
    </dgm:pt>
  </dgm:ptLst>
  <dgm:cxnLst>
    <dgm:cxn modelId="{F5948B4E-2481-4AED-AFE1-741B11D991E6}" type="presOf" srcId="{E11FE7FA-096C-4317-BEAE-18BA4BAF47DE}" destId="{632FAC9D-9E2D-4903-AD26-5FC1A6CDBEC1}" srcOrd="0" destOrd="0" presId="urn:microsoft.com/office/officeart/2018/2/layout/IconVerticalSolidList"/>
    <dgm:cxn modelId="{C8598F86-E0EA-470C-A7A1-50641779FFDC}" type="presOf" srcId="{2AA07109-3E3B-4D6F-A18A-93750CABE5AE}" destId="{095D5186-B9A2-46F1-ADD8-D396FC764418}" srcOrd="0" destOrd="0" presId="urn:microsoft.com/office/officeart/2018/2/layout/IconVerticalSolidList"/>
    <dgm:cxn modelId="{B16E0A91-8F12-4B72-A779-821B578BBFD2}" srcId="{E11FE7FA-096C-4317-BEAE-18BA4BAF47DE}" destId="{479AB169-C3F3-4988-8AB3-081877791AE8}" srcOrd="0" destOrd="0" parTransId="{950ECD7C-4491-47F9-ADCB-623A63D72B25}" sibTransId="{45EA30F0-74DC-4D64-B68F-E79D724C4F41}"/>
    <dgm:cxn modelId="{828C8FA3-43B9-45B9-A289-4B292C75C323}" srcId="{E11FE7FA-096C-4317-BEAE-18BA4BAF47DE}" destId="{2AA07109-3E3B-4D6F-A18A-93750CABE5AE}" srcOrd="1" destOrd="0" parTransId="{3006E13F-6163-4D0B-8E6E-297573D19BAA}" sibTransId="{D23F9098-BCD0-44F5-B92B-9FE4DD8EB6F2}"/>
    <dgm:cxn modelId="{726F56AF-0160-48C4-A86C-C521E2D8DB7C}" type="presOf" srcId="{479AB169-C3F3-4988-8AB3-081877791AE8}" destId="{BE92FA09-E260-4324-B62A-9AB377BCBAF8}" srcOrd="0" destOrd="0" presId="urn:microsoft.com/office/officeart/2018/2/layout/IconVerticalSolidList"/>
    <dgm:cxn modelId="{3F2A6EF9-7872-4405-BAC5-AAA0556F193C}" type="presParOf" srcId="{632FAC9D-9E2D-4903-AD26-5FC1A6CDBEC1}" destId="{8AA8C7F9-CF38-43D0-B549-C36685D18E68}" srcOrd="0" destOrd="0" presId="urn:microsoft.com/office/officeart/2018/2/layout/IconVerticalSolidList"/>
    <dgm:cxn modelId="{E3FF163E-CAFE-4BE9-8A1D-9F1EDF76D38A}" type="presParOf" srcId="{8AA8C7F9-CF38-43D0-B549-C36685D18E68}" destId="{0C2762CE-0F8F-4722-8950-024ACE420551}" srcOrd="0" destOrd="0" presId="urn:microsoft.com/office/officeart/2018/2/layout/IconVerticalSolidList"/>
    <dgm:cxn modelId="{C3408DD1-9414-4A49-AC9A-998D12091A5B}" type="presParOf" srcId="{8AA8C7F9-CF38-43D0-B549-C36685D18E68}" destId="{DCABB3A1-971C-4D1F-810F-539DC6436E49}" srcOrd="1" destOrd="0" presId="urn:microsoft.com/office/officeart/2018/2/layout/IconVerticalSolidList"/>
    <dgm:cxn modelId="{5B6D0DC9-B9BD-45E9-952D-C556EE88ADF4}" type="presParOf" srcId="{8AA8C7F9-CF38-43D0-B549-C36685D18E68}" destId="{9F01B349-C5BD-4827-B2F1-069608C3EA7B}" srcOrd="2" destOrd="0" presId="urn:microsoft.com/office/officeart/2018/2/layout/IconVerticalSolidList"/>
    <dgm:cxn modelId="{16B672A3-88B8-475A-A8F3-81F20A0317D5}" type="presParOf" srcId="{8AA8C7F9-CF38-43D0-B549-C36685D18E68}" destId="{BE92FA09-E260-4324-B62A-9AB377BCBAF8}" srcOrd="3" destOrd="0" presId="urn:microsoft.com/office/officeart/2018/2/layout/IconVerticalSolidList"/>
    <dgm:cxn modelId="{DB1D96AA-10CB-498E-9983-F15071202185}" type="presParOf" srcId="{632FAC9D-9E2D-4903-AD26-5FC1A6CDBEC1}" destId="{6EDFE241-C670-488C-B1A1-28EF0145830B}" srcOrd="1" destOrd="0" presId="urn:microsoft.com/office/officeart/2018/2/layout/IconVerticalSolidList"/>
    <dgm:cxn modelId="{2769A0B2-900A-4EFD-A85A-980BE8B521BD}" type="presParOf" srcId="{632FAC9D-9E2D-4903-AD26-5FC1A6CDBEC1}" destId="{1EF77F4D-F039-45E8-9953-571D4788B801}" srcOrd="2" destOrd="0" presId="urn:microsoft.com/office/officeart/2018/2/layout/IconVerticalSolidList"/>
    <dgm:cxn modelId="{620929C0-8C53-4CDE-8CE1-62C30C0864E9}" type="presParOf" srcId="{1EF77F4D-F039-45E8-9953-571D4788B801}" destId="{35B7821A-1F58-4693-AB34-E6A565359CF3}" srcOrd="0" destOrd="0" presId="urn:microsoft.com/office/officeart/2018/2/layout/IconVerticalSolidList"/>
    <dgm:cxn modelId="{5729F78C-3924-4610-BB15-7FD3F2A3A090}" type="presParOf" srcId="{1EF77F4D-F039-45E8-9953-571D4788B801}" destId="{39F5E8BA-9B79-4E65-87C7-9FD62B9373A8}" srcOrd="1" destOrd="0" presId="urn:microsoft.com/office/officeart/2018/2/layout/IconVerticalSolidList"/>
    <dgm:cxn modelId="{EA20CF6D-262F-4F95-8376-A21740475B30}" type="presParOf" srcId="{1EF77F4D-F039-45E8-9953-571D4788B801}" destId="{01F665E2-F6B1-4F42-8C13-60E289B0E447}" srcOrd="2" destOrd="0" presId="urn:microsoft.com/office/officeart/2018/2/layout/IconVerticalSolidList"/>
    <dgm:cxn modelId="{ABDA058D-5C38-479F-B02C-65ED05E40185}" type="presParOf" srcId="{1EF77F4D-F039-45E8-9953-571D4788B801}" destId="{095D5186-B9A2-46F1-ADD8-D396FC76441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F3F9618-4BAC-4449-8C17-327D0C7B2EF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F156367-F4AD-462F-B532-0575B4E6BF62}">
      <dgm:prSet/>
      <dgm:spPr/>
      <dgm:t>
        <a:bodyPr/>
        <a:lstStyle/>
        <a:p>
          <a:pPr>
            <a:defRPr cap="all"/>
          </a:pPr>
          <a:r>
            <a:rPr lang="tr-TR" dirty="0"/>
            <a:t>Oyun objeleri </a:t>
          </a:r>
        </a:p>
        <a:p>
          <a:pPr>
            <a:defRPr cap="all"/>
          </a:pPr>
          <a:r>
            <a:rPr lang="tr-TR" dirty="0"/>
            <a:t>(</a:t>
          </a:r>
          <a:r>
            <a:rPr lang="tr-TR" dirty="0" err="1"/>
            <a:t>game</a:t>
          </a:r>
          <a:r>
            <a:rPr lang="tr-TR" dirty="0"/>
            <a:t> </a:t>
          </a:r>
          <a:r>
            <a:rPr lang="tr-TR" dirty="0" err="1"/>
            <a:t>objects</a:t>
          </a:r>
          <a:r>
            <a:rPr lang="tr-TR" dirty="0"/>
            <a:t>)</a:t>
          </a:r>
          <a:endParaRPr lang="en-US" dirty="0"/>
        </a:p>
      </dgm:t>
    </dgm:pt>
    <dgm:pt modelId="{FDC5DBB2-2819-4C12-A2B0-26119500C323}" type="parTrans" cxnId="{BD4DBBA2-33FE-41FE-9E0C-F809F3F2823E}">
      <dgm:prSet/>
      <dgm:spPr/>
      <dgm:t>
        <a:bodyPr/>
        <a:lstStyle/>
        <a:p>
          <a:endParaRPr lang="en-US"/>
        </a:p>
      </dgm:t>
    </dgm:pt>
    <dgm:pt modelId="{99F782D4-25DA-4D86-B5F7-644A8BC742A2}" type="sibTrans" cxnId="{BD4DBBA2-33FE-41FE-9E0C-F809F3F2823E}">
      <dgm:prSet/>
      <dgm:spPr/>
      <dgm:t>
        <a:bodyPr/>
        <a:lstStyle/>
        <a:p>
          <a:endParaRPr lang="en-US"/>
        </a:p>
      </dgm:t>
    </dgm:pt>
    <dgm:pt modelId="{BA689B7A-4F3B-4A60-98E1-896178497E3F}">
      <dgm:prSet/>
      <dgm:spPr/>
      <dgm:t>
        <a:bodyPr/>
        <a:lstStyle/>
        <a:p>
          <a:pPr>
            <a:defRPr cap="all"/>
          </a:pPr>
          <a:r>
            <a:rPr lang="tr-TR"/>
            <a:t>Object = new Class()</a:t>
          </a:r>
          <a:endParaRPr lang="en-US"/>
        </a:p>
      </dgm:t>
    </dgm:pt>
    <dgm:pt modelId="{3C620102-5214-4EEE-89B6-0BFB1B027EB2}" type="parTrans" cxnId="{2DD6CEE1-5DFA-45DE-9C67-16F901FCE63C}">
      <dgm:prSet/>
      <dgm:spPr/>
      <dgm:t>
        <a:bodyPr/>
        <a:lstStyle/>
        <a:p>
          <a:endParaRPr lang="en-US"/>
        </a:p>
      </dgm:t>
    </dgm:pt>
    <dgm:pt modelId="{7ADB45B5-0956-484B-B4C4-66F3E1DB4C8B}" type="sibTrans" cxnId="{2DD6CEE1-5DFA-45DE-9C67-16F901FCE63C}">
      <dgm:prSet/>
      <dgm:spPr/>
      <dgm:t>
        <a:bodyPr/>
        <a:lstStyle/>
        <a:p>
          <a:endParaRPr lang="en-US"/>
        </a:p>
      </dgm:t>
    </dgm:pt>
    <dgm:pt modelId="{728EF9A2-F9AA-4A41-A45F-513898198B65}" type="pres">
      <dgm:prSet presAssocID="{6F3F9618-4BAC-4449-8C17-327D0C7B2EFB}" presName="root" presStyleCnt="0">
        <dgm:presLayoutVars>
          <dgm:dir/>
          <dgm:resizeHandles val="exact"/>
        </dgm:presLayoutVars>
      </dgm:prSet>
      <dgm:spPr/>
    </dgm:pt>
    <dgm:pt modelId="{433B7C30-6B8F-447C-BE85-D46161AE38EE}" type="pres">
      <dgm:prSet presAssocID="{BF156367-F4AD-462F-B532-0575B4E6BF62}" presName="compNode" presStyleCnt="0"/>
      <dgm:spPr/>
    </dgm:pt>
    <dgm:pt modelId="{5B69CF1D-67E7-478E-9DBD-DBCF4A6017E3}" type="pres">
      <dgm:prSet presAssocID="{BF156367-F4AD-462F-B532-0575B4E6BF62}" presName="iconBgRect" presStyleLbl="bgShp" presStyleIdx="0" presStyleCnt="2"/>
      <dgm:spPr>
        <a:prstGeom prst="round2DiagRect">
          <a:avLst>
            <a:gd name="adj1" fmla="val 29727"/>
            <a:gd name="adj2" fmla="val 0"/>
          </a:avLst>
        </a:prstGeom>
      </dgm:spPr>
    </dgm:pt>
    <dgm:pt modelId="{F5A46A22-4227-4A7F-87D9-915633D998CD}" type="pres">
      <dgm:prSet presAssocID="{BF156367-F4AD-462F-B532-0575B4E6BF6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me controller"/>
        </a:ext>
      </dgm:extLst>
    </dgm:pt>
    <dgm:pt modelId="{22D30437-1557-48F9-9C99-523C492CB819}" type="pres">
      <dgm:prSet presAssocID="{BF156367-F4AD-462F-B532-0575B4E6BF62}" presName="spaceRect" presStyleCnt="0"/>
      <dgm:spPr/>
    </dgm:pt>
    <dgm:pt modelId="{84D6AFF3-DFBE-4253-B6A6-21E4E3717D61}" type="pres">
      <dgm:prSet presAssocID="{BF156367-F4AD-462F-B532-0575B4E6BF62}" presName="textRect" presStyleLbl="revTx" presStyleIdx="0" presStyleCnt="2">
        <dgm:presLayoutVars>
          <dgm:chMax val="1"/>
          <dgm:chPref val="1"/>
        </dgm:presLayoutVars>
      </dgm:prSet>
      <dgm:spPr/>
    </dgm:pt>
    <dgm:pt modelId="{EA18193C-837D-4642-8B33-828D2201D9B2}" type="pres">
      <dgm:prSet presAssocID="{99F782D4-25DA-4D86-B5F7-644A8BC742A2}" presName="sibTrans" presStyleCnt="0"/>
      <dgm:spPr/>
    </dgm:pt>
    <dgm:pt modelId="{F7681EA4-288B-405A-B39B-1B516BB35696}" type="pres">
      <dgm:prSet presAssocID="{BA689B7A-4F3B-4A60-98E1-896178497E3F}" presName="compNode" presStyleCnt="0"/>
      <dgm:spPr/>
    </dgm:pt>
    <dgm:pt modelId="{173B7C0D-4DBC-4A12-A73E-A5537EEAA16E}" type="pres">
      <dgm:prSet presAssocID="{BA689B7A-4F3B-4A60-98E1-896178497E3F}" presName="iconBgRect" presStyleLbl="bgShp" presStyleIdx="1" presStyleCnt="2"/>
      <dgm:spPr>
        <a:prstGeom prst="round2DiagRect">
          <a:avLst>
            <a:gd name="adj1" fmla="val 29727"/>
            <a:gd name="adj2" fmla="val 0"/>
          </a:avLst>
        </a:prstGeom>
      </dgm:spPr>
    </dgm:pt>
    <dgm:pt modelId="{86C7DE94-14D0-4DAC-8D2B-A4F511AC7099}" type="pres">
      <dgm:prSet presAssocID="{BA689B7A-4F3B-4A60-98E1-896178497E3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nieBottle"/>
        </a:ext>
      </dgm:extLst>
    </dgm:pt>
    <dgm:pt modelId="{867A45A5-5CAF-48C1-B40C-872FCD1791EB}" type="pres">
      <dgm:prSet presAssocID="{BA689B7A-4F3B-4A60-98E1-896178497E3F}" presName="spaceRect" presStyleCnt="0"/>
      <dgm:spPr/>
    </dgm:pt>
    <dgm:pt modelId="{D71FAFA0-BF62-458E-B405-E651F4FC9E5D}" type="pres">
      <dgm:prSet presAssocID="{BA689B7A-4F3B-4A60-98E1-896178497E3F}" presName="textRect" presStyleLbl="revTx" presStyleIdx="1" presStyleCnt="2">
        <dgm:presLayoutVars>
          <dgm:chMax val="1"/>
          <dgm:chPref val="1"/>
        </dgm:presLayoutVars>
      </dgm:prSet>
      <dgm:spPr/>
    </dgm:pt>
  </dgm:ptLst>
  <dgm:cxnLst>
    <dgm:cxn modelId="{BD4DBBA2-33FE-41FE-9E0C-F809F3F2823E}" srcId="{6F3F9618-4BAC-4449-8C17-327D0C7B2EFB}" destId="{BF156367-F4AD-462F-B532-0575B4E6BF62}" srcOrd="0" destOrd="0" parTransId="{FDC5DBB2-2819-4C12-A2B0-26119500C323}" sibTransId="{99F782D4-25DA-4D86-B5F7-644A8BC742A2}"/>
    <dgm:cxn modelId="{66D558AF-3B47-4C79-9C0B-705806A4E0A0}" type="presOf" srcId="{BF156367-F4AD-462F-B532-0575B4E6BF62}" destId="{84D6AFF3-DFBE-4253-B6A6-21E4E3717D61}" srcOrd="0" destOrd="0" presId="urn:microsoft.com/office/officeart/2018/5/layout/IconLeafLabelList"/>
    <dgm:cxn modelId="{3E5712D0-99BE-402C-BC22-91134BE9D745}" type="presOf" srcId="{6F3F9618-4BAC-4449-8C17-327D0C7B2EFB}" destId="{728EF9A2-F9AA-4A41-A45F-513898198B65}" srcOrd="0" destOrd="0" presId="urn:microsoft.com/office/officeart/2018/5/layout/IconLeafLabelList"/>
    <dgm:cxn modelId="{2DD6CEE1-5DFA-45DE-9C67-16F901FCE63C}" srcId="{6F3F9618-4BAC-4449-8C17-327D0C7B2EFB}" destId="{BA689B7A-4F3B-4A60-98E1-896178497E3F}" srcOrd="1" destOrd="0" parTransId="{3C620102-5214-4EEE-89B6-0BFB1B027EB2}" sibTransId="{7ADB45B5-0956-484B-B4C4-66F3E1DB4C8B}"/>
    <dgm:cxn modelId="{DD98C2ED-000E-4FB5-A3E1-D5D226503129}" type="presOf" srcId="{BA689B7A-4F3B-4A60-98E1-896178497E3F}" destId="{D71FAFA0-BF62-458E-B405-E651F4FC9E5D}" srcOrd="0" destOrd="0" presId="urn:microsoft.com/office/officeart/2018/5/layout/IconLeafLabelList"/>
    <dgm:cxn modelId="{6B81B565-DBD1-4776-A5FA-B7CDB2A13D5F}" type="presParOf" srcId="{728EF9A2-F9AA-4A41-A45F-513898198B65}" destId="{433B7C30-6B8F-447C-BE85-D46161AE38EE}" srcOrd="0" destOrd="0" presId="urn:microsoft.com/office/officeart/2018/5/layout/IconLeafLabelList"/>
    <dgm:cxn modelId="{961A88EC-3349-44D5-A764-2549968BFA83}" type="presParOf" srcId="{433B7C30-6B8F-447C-BE85-D46161AE38EE}" destId="{5B69CF1D-67E7-478E-9DBD-DBCF4A6017E3}" srcOrd="0" destOrd="0" presId="urn:microsoft.com/office/officeart/2018/5/layout/IconLeafLabelList"/>
    <dgm:cxn modelId="{B2713921-ADEC-4FE0-B088-C9EECD561DC1}" type="presParOf" srcId="{433B7C30-6B8F-447C-BE85-D46161AE38EE}" destId="{F5A46A22-4227-4A7F-87D9-915633D998CD}" srcOrd="1" destOrd="0" presId="urn:microsoft.com/office/officeart/2018/5/layout/IconLeafLabelList"/>
    <dgm:cxn modelId="{0931FC5E-BFA3-41C2-90C0-0CB0F928AE7B}" type="presParOf" srcId="{433B7C30-6B8F-447C-BE85-D46161AE38EE}" destId="{22D30437-1557-48F9-9C99-523C492CB819}" srcOrd="2" destOrd="0" presId="urn:microsoft.com/office/officeart/2018/5/layout/IconLeafLabelList"/>
    <dgm:cxn modelId="{C9535A95-F2C4-476D-9B72-0D923A427FB9}" type="presParOf" srcId="{433B7C30-6B8F-447C-BE85-D46161AE38EE}" destId="{84D6AFF3-DFBE-4253-B6A6-21E4E3717D61}" srcOrd="3" destOrd="0" presId="urn:microsoft.com/office/officeart/2018/5/layout/IconLeafLabelList"/>
    <dgm:cxn modelId="{8FAB717D-073F-4804-80E8-FE75CFBB17FB}" type="presParOf" srcId="{728EF9A2-F9AA-4A41-A45F-513898198B65}" destId="{EA18193C-837D-4642-8B33-828D2201D9B2}" srcOrd="1" destOrd="0" presId="urn:microsoft.com/office/officeart/2018/5/layout/IconLeafLabelList"/>
    <dgm:cxn modelId="{3A584815-4FF8-410A-A457-CF64A6F97AE7}" type="presParOf" srcId="{728EF9A2-F9AA-4A41-A45F-513898198B65}" destId="{F7681EA4-288B-405A-B39B-1B516BB35696}" srcOrd="2" destOrd="0" presId="urn:microsoft.com/office/officeart/2018/5/layout/IconLeafLabelList"/>
    <dgm:cxn modelId="{32012657-80C3-4552-97C4-C32742220777}" type="presParOf" srcId="{F7681EA4-288B-405A-B39B-1B516BB35696}" destId="{173B7C0D-4DBC-4A12-A73E-A5537EEAA16E}" srcOrd="0" destOrd="0" presId="urn:microsoft.com/office/officeart/2018/5/layout/IconLeafLabelList"/>
    <dgm:cxn modelId="{31728BDF-152E-4C79-8014-EB44677340EF}" type="presParOf" srcId="{F7681EA4-288B-405A-B39B-1B516BB35696}" destId="{86C7DE94-14D0-4DAC-8D2B-A4F511AC7099}" srcOrd="1" destOrd="0" presId="urn:microsoft.com/office/officeart/2018/5/layout/IconLeafLabelList"/>
    <dgm:cxn modelId="{6D3249D3-D6C6-4063-89DD-56C283E50A9B}" type="presParOf" srcId="{F7681EA4-288B-405A-B39B-1B516BB35696}" destId="{867A45A5-5CAF-48C1-B40C-872FCD1791EB}" srcOrd="2" destOrd="0" presId="urn:microsoft.com/office/officeart/2018/5/layout/IconLeafLabelList"/>
    <dgm:cxn modelId="{14945403-C60A-4567-96F3-6490AF60E4A4}" type="presParOf" srcId="{F7681EA4-288B-405A-B39B-1B516BB35696}" destId="{D71FAFA0-BF62-458E-B405-E651F4FC9E5D}"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15039E7-7270-4FA0-9316-38224EF726C2}" type="doc">
      <dgm:prSet loTypeId="urn:microsoft.com/office/officeart/2008/layout/VerticalCircleList" loCatId="list" qsTypeId="urn:microsoft.com/office/officeart/2005/8/quickstyle/simple5" qsCatId="simple" csTypeId="urn:microsoft.com/office/officeart/2005/8/colors/colorful5" csCatId="colorful" phldr="1"/>
      <dgm:spPr/>
      <dgm:t>
        <a:bodyPr/>
        <a:lstStyle/>
        <a:p>
          <a:endParaRPr lang="tr-TR"/>
        </a:p>
      </dgm:t>
    </dgm:pt>
    <dgm:pt modelId="{E604D658-00FE-4F9B-B35F-1B62EB72CE22}">
      <dgm:prSet/>
      <dgm:spPr/>
      <dgm:t>
        <a:bodyPr/>
        <a:lstStyle/>
        <a:p>
          <a:r>
            <a:rPr lang="tr-TR" dirty="0" err="1"/>
            <a:t>Public</a:t>
          </a:r>
          <a:r>
            <a:rPr lang="tr-TR" dirty="0"/>
            <a:t> : Her yerden erişilebilir. (Kalıtım ile aktarılır.)</a:t>
          </a:r>
        </a:p>
      </dgm:t>
    </dgm:pt>
    <dgm:pt modelId="{F61DB521-3779-4175-854B-36D751A37592}" type="parTrans" cxnId="{855CBA85-3B24-4B3B-BD1B-93A91AD3C219}">
      <dgm:prSet/>
      <dgm:spPr/>
      <dgm:t>
        <a:bodyPr/>
        <a:lstStyle/>
        <a:p>
          <a:endParaRPr lang="tr-TR"/>
        </a:p>
      </dgm:t>
    </dgm:pt>
    <dgm:pt modelId="{735F0395-AD6D-445E-9942-06AD27888915}" type="sibTrans" cxnId="{855CBA85-3B24-4B3B-BD1B-93A91AD3C219}">
      <dgm:prSet/>
      <dgm:spPr/>
      <dgm:t>
        <a:bodyPr/>
        <a:lstStyle/>
        <a:p>
          <a:endParaRPr lang="tr-TR"/>
        </a:p>
      </dgm:t>
    </dgm:pt>
    <dgm:pt modelId="{8E1BB8B9-0597-44BD-AF79-8EC1FCABEF7D}">
      <dgm:prSet/>
      <dgm:spPr/>
      <dgm:t>
        <a:bodyPr/>
        <a:lstStyle/>
        <a:p>
          <a:r>
            <a:rPr lang="tr-TR" dirty="0" err="1"/>
            <a:t>Private</a:t>
          </a:r>
          <a:r>
            <a:rPr lang="tr-TR" dirty="0"/>
            <a:t> : Sadece tanımlandığı sınıf içerisinden erişilebilir. (Kalıtım ile aktarılmaz.)</a:t>
          </a:r>
        </a:p>
      </dgm:t>
    </dgm:pt>
    <dgm:pt modelId="{FE6AA01F-A130-4DE2-8C59-248532AFA408}" type="parTrans" cxnId="{153B1663-4038-4E4D-965B-632CFE7037C3}">
      <dgm:prSet/>
      <dgm:spPr/>
      <dgm:t>
        <a:bodyPr/>
        <a:lstStyle/>
        <a:p>
          <a:endParaRPr lang="tr-TR"/>
        </a:p>
      </dgm:t>
    </dgm:pt>
    <dgm:pt modelId="{122EAF1D-E144-4A87-A1FB-78BA6A66E98B}" type="sibTrans" cxnId="{153B1663-4038-4E4D-965B-632CFE7037C3}">
      <dgm:prSet/>
      <dgm:spPr/>
      <dgm:t>
        <a:bodyPr/>
        <a:lstStyle/>
        <a:p>
          <a:endParaRPr lang="tr-TR"/>
        </a:p>
      </dgm:t>
    </dgm:pt>
    <dgm:pt modelId="{3A6B6730-7F34-4BC5-9028-BA61ECC4525B}">
      <dgm:prSet/>
      <dgm:spPr/>
      <dgm:t>
        <a:bodyPr/>
        <a:lstStyle/>
        <a:p>
          <a:r>
            <a:rPr lang="tr-TR" dirty="0" err="1"/>
            <a:t>Protected</a:t>
          </a:r>
          <a:r>
            <a:rPr lang="tr-TR" dirty="0"/>
            <a:t> : Tanımlandığı sınıfta ve o sınıfı miras (kalıtım) alan sınıflardan erişilebilir. (Kalıtım ile aktarılır.)</a:t>
          </a:r>
        </a:p>
      </dgm:t>
    </dgm:pt>
    <dgm:pt modelId="{B44D0055-FF5B-4FA4-96B2-0D2E07318AFB}" type="parTrans" cxnId="{781D306C-7978-4138-91E9-8824202541CC}">
      <dgm:prSet/>
      <dgm:spPr/>
      <dgm:t>
        <a:bodyPr/>
        <a:lstStyle/>
        <a:p>
          <a:endParaRPr lang="tr-TR"/>
        </a:p>
      </dgm:t>
    </dgm:pt>
    <dgm:pt modelId="{65E1FE34-61D0-446B-A083-8CD5C266B0E2}" type="sibTrans" cxnId="{781D306C-7978-4138-91E9-8824202541CC}">
      <dgm:prSet/>
      <dgm:spPr/>
      <dgm:t>
        <a:bodyPr/>
        <a:lstStyle/>
        <a:p>
          <a:endParaRPr lang="tr-TR"/>
        </a:p>
      </dgm:t>
    </dgm:pt>
    <dgm:pt modelId="{BA2D07C9-B9E6-47D4-8FB1-77B8D37FA6F8}">
      <dgm:prSet/>
      <dgm:spPr/>
      <dgm:t>
        <a:bodyPr/>
        <a:lstStyle/>
        <a:p>
          <a:r>
            <a:rPr lang="tr-TR" dirty="0" err="1"/>
            <a:t>Internal</a:t>
          </a:r>
          <a:r>
            <a:rPr lang="tr-TR" dirty="0"/>
            <a:t> : Sadece bulunduğu projede erişilebilir. (Kalıtım ile aktarılır.)</a:t>
          </a:r>
        </a:p>
      </dgm:t>
    </dgm:pt>
    <dgm:pt modelId="{DEEB255F-D703-4FEC-9C54-65AC5D816C7C}" type="parTrans" cxnId="{F5E56738-7042-4E01-BEF8-616920C1E6AA}">
      <dgm:prSet/>
      <dgm:spPr/>
    </dgm:pt>
    <dgm:pt modelId="{D41CD7EE-E1A7-4E05-B0A7-E83C30E20C90}" type="sibTrans" cxnId="{F5E56738-7042-4E01-BEF8-616920C1E6AA}">
      <dgm:prSet/>
      <dgm:spPr/>
    </dgm:pt>
    <dgm:pt modelId="{BBE548FC-713D-4688-90A9-93E6702B80D0}" type="pres">
      <dgm:prSet presAssocID="{F15039E7-7270-4FA0-9316-38224EF726C2}" presName="Name0" presStyleCnt="0">
        <dgm:presLayoutVars>
          <dgm:dir/>
        </dgm:presLayoutVars>
      </dgm:prSet>
      <dgm:spPr/>
    </dgm:pt>
    <dgm:pt modelId="{6FEE519B-FA0A-46D1-B643-6FFF18D01323}" type="pres">
      <dgm:prSet presAssocID="{E604D658-00FE-4F9B-B35F-1B62EB72CE22}" presName="noChildren" presStyleCnt="0"/>
      <dgm:spPr/>
    </dgm:pt>
    <dgm:pt modelId="{04ECFD9B-217D-4EAC-BAF5-CAD8D89898E1}" type="pres">
      <dgm:prSet presAssocID="{E604D658-00FE-4F9B-B35F-1B62EB72CE22}" presName="gap" presStyleCnt="0"/>
      <dgm:spPr/>
    </dgm:pt>
    <dgm:pt modelId="{1C8A4463-0949-49DA-BEF1-5B7248B79AEE}" type="pres">
      <dgm:prSet presAssocID="{E604D658-00FE-4F9B-B35F-1B62EB72CE22}" presName="medCircle2" presStyleLbl="vennNode1" presStyleIdx="0" presStyleCnt="4"/>
      <dgm:spPr/>
    </dgm:pt>
    <dgm:pt modelId="{44900DE4-5B11-4C65-9128-9AD046D6A39F}" type="pres">
      <dgm:prSet presAssocID="{E604D658-00FE-4F9B-B35F-1B62EB72CE22}" presName="txLvlOnly1" presStyleLbl="revTx" presStyleIdx="0" presStyleCnt="4"/>
      <dgm:spPr/>
    </dgm:pt>
    <dgm:pt modelId="{F8854C06-8B4B-4670-85FD-996997EAAB81}" type="pres">
      <dgm:prSet presAssocID="{8E1BB8B9-0597-44BD-AF79-8EC1FCABEF7D}" presName="noChildren" presStyleCnt="0"/>
      <dgm:spPr/>
    </dgm:pt>
    <dgm:pt modelId="{5C710204-6153-4C6D-8E6D-154C1FF8DF64}" type="pres">
      <dgm:prSet presAssocID="{8E1BB8B9-0597-44BD-AF79-8EC1FCABEF7D}" presName="gap" presStyleCnt="0"/>
      <dgm:spPr/>
    </dgm:pt>
    <dgm:pt modelId="{8B9DA143-BEE9-4F8C-ADFC-30AC623C4236}" type="pres">
      <dgm:prSet presAssocID="{8E1BB8B9-0597-44BD-AF79-8EC1FCABEF7D}" presName="medCircle2" presStyleLbl="vennNode1" presStyleIdx="1" presStyleCnt="4"/>
      <dgm:spPr/>
    </dgm:pt>
    <dgm:pt modelId="{DAC0E5F2-008A-44D4-ACA4-23B1352B93E2}" type="pres">
      <dgm:prSet presAssocID="{8E1BB8B9-0597-44BD-AF79-8EC1FCABEF7D}" presName="txLvlOnly1" presStyleLbl="revTx" presStyleIdx="1" presStyleCnt="4"/>
      <dgm:spPr/>
    </dgm:pt>
    <dgm:pt modelId="{73D79855-1DED-4051-A96A-7F60FC03064E}" type="pres">
      <dgm:prSet presAssocID="{3A6B6730-7F34-4BC5-9028-BA61ECC4525B}" presName="noChildren" presStyleCnt="0"/>
      <dgm:spPr/>
    </dgm:pt>
    <dgm:pt modelId="{CE0F0F19-2CBE-4971-B829-50E49CDF0639}" type="pres">
      <dgm:prSet presAssocID="{3A6B6730-7F34-4BC5-9028-BA61ECC4525B}" presName="gap" presStyleCnt="0"/>
      <dgm:spPr/>
    </dgm:pt>
    <dgm:pt modelId="{3B715A70-7ABA-4418-AA53-D96A6D5770C0}" type="pres">
      <dgm:prSet presAssocID="{3A6B6730-7F34-4BC5-9028-BA61ECC4525B}" presName="medCircle2" presStyleLbl="vennNode1" presStyleIdx="2" presStyleCnt="4"/>
      <dgm:spPr/>
    </dgm:pt>
    <dgm:pt modelId="{90EA07E6-7DE1-44DA-9363-201DA6F3C24E}" type="pres">
      <dgm:prSet presAssocID="{3A6B6730-7F34-4BC5-9028-BA61ECC4525B}" presName="txLvlOnly1" presStyleLbl="revTx" presStyleIdx="2" presStyleCnt="4"/>
      <dgm:spPr/>
    </dgm:pt>
    <dgm:pt modelId="{CF382C0E-9DAB-4509-9C43-3FA57DA47215}" type="pres">
      <dgm:prSet presAssocID="{BA2D07C9-B9E6-47D4-8FB1-77B8D37FA6F8}" presName="noChildren" presStyleCnt="0"/>
      <dgm:spPr/>
    </dgm:pt>
    <dgm:pt modelId="{F13B56FB-A057-40EB-82C9-3FB52A63F3AA}" type="pres">
      <dgm:prSet presAssocID="{BA2D07C9-B9E6-47D4-8FB1-77B8D37FA6F8}" presName="gap" presStyleCnt="0"/>
      <dgm:spPr/>
    </dgm:pt>
    <dgm:pt modelId="{970BB95C-1E2C-4CB0-B3D0-DAE2AF7E4A9F}" type="pres">
      <dgm:prSet presAssocID="{BA2D07C9-B9E6-47D4-8FB1-77B8D37FA6F8}" presName="medCircle2" presStyleLbl="vennNode1" presStyleIdx="3" presStyleCnt="4"/>
      <dgm:spPr/>
    </dgm:pt>
    <dgm:pt modelId="{241F632A-3D50-49F7-BB5D-C52603417367}" type="pres">
      <dgm:prSet presAssocID="{BA2D07C9-B9E6-47D4-8FB1-77B8D37FA6F8}" presName="txLvlOnly1" presStyleLbl="revTx" presStyleIdx="3" presStyleCnt="4"/>
      <dgm:spPr/>
    </dgm:pt>
  </dgm:ptLst>
  <dgm:cxnLst>
    <dgm:cxn modelId="{3AF61B30-0C42-41B2-8483-303BC0B38490}" type="presOf" srcId="{E604D658-00FE-4F9B-B35F-1B62EB72CE22}" destId="{44900DE4-5B11-4C65-9128-9AD046D6A39F}" srcOrd="0" destOrd="0" presId="urn:microsoft.com/office/officeart/2008/layout/VerticalCircleList"/>
    <dgm:cxn modelId="{F5E56738-7042-4E01-BEF8-616920C1E6AA}" srcId="{F15039E7-7270-4FA0-9316-38224EF726C2}" destId="{BA2D07C9-B9E6-47D4-8FB1-77B8D37FA6F8}" srcOrd="3" destOrd="0" parTransId="{DEEB255F-D703-4FEC-9C54-65AC5D816C7C}" sibTransId="{D41CD7EE-E1A7-4E05-B0A7-E83C30E20C90}"/>
    <dgm:cxn modelId="{E0290243-84D4-4E8B-99DF-2904E6615AD5}" type="presOf" srcId="{BA2D07C9-B9E6-47D4-8FB1-77B8D37FA6F8}" destId="{241F632A-3D50-49F7-BB5D-C52603417367}" srcOrd="0" destOrd="0" presId="urn:microsoft.com/office/officeart/2008/layout/VerticalCircleList"/>
    <dgm:cxn modelId="{153B1663-4038-4E4D-965B-632CFE7037C3}" srcId="{F15039E7-7270-4FA0-9316-38224EF726C2}" destId="{8E1BB8B9-0597-44BD-AF79-8EC1FCABEF7D}" srcOrd="1" destOrd="0" parTransId="{FE6AA01F-A130-4DE2-8C59-248532AFA408}" sibTransId="{122EAF1D-E144-4A87-A1FB-78BA6A66E98B}"/>
    <dgm:cxn modelId="{781D306C-7978-4138-91E9-8824202541CC}" srcId="{F15039E7-7270-4FA0-9316-38224EF726C2}" destId="{3A6B6730-7F34-4BC5-9028-BA61ECC4525B}" srcOrd="2" destOrd="0" parTransId="{B44D0055-FF5B-4FA4-96B2-0D2E07318AFB}" sibTransId="{65E1FE34-61D0-446B-A083-8CD5C266B0E2}"/>
    <dgm:cxn modelId="{FC343759-6AD3-4465-9EB0-2D68DB239B5B}" type="presOf" srcId="{3A6B6730-7F34-4BC5-9028-BA61ECC4525B}" destId="{90EA07E6-7DE1-44DA-9363-201DA6F3C24E}" srcOrd="0" destOrd="0" presId="urn:microsoft.com/office/officeart/2008/layout/VerticalCircleList"/>
    <dgm:cxn modelId="{855CBA85-3B24-4B3B-BD1B-93A91AD3C219}" srcId="{F15039E7-7270-4FA0-9316-38224EF726C2}" destId="{E604D658-00FE-4F9B-B35F-1B62EB72CE22}" srcOrd="0" destOrd="0" parTransId="{F61DB521-3779-4175-854B-36D751A37592}" sibTransId="{735F0395-AD6D-445E-9942-06AD27888915}"/>
    <dgm:cxn modelId="{6B10F08E-567A-4DD0-88E6-A0BD490F8D51}" type="presOf" srcId="{F15039E7-7270-4FA0-9316-38224EF726C2}" destId="{BBE548FC-713D-4688-90A9-93E6702B80D0}" srcOrd="0" destOrd="0" presId="urn:microsoft.com/office/officeart/2008/layout/VerticalCircleList"/>
    <dgm:cxn modelId="{C173EC9E-80D1-41C4-AAC0-5786C8384FCE}" type="presOf" srcId="{8E1BB8B9-0597-44BD-AF79-8EC1FCABEF7D}" destId="{DAC0E5F2-008A-44D4-ACA4-23B1352B93E2}" srcOrd="0" destOrd="0" presId="urn:microsoft.com/office/officeart/2008/layout/VerticalCircleList"/>
    <dgm:cxn modelId="{F3403C21-76FF-492E-88FF-747BE246A22B}" type="presParOf" srcId="{BBE548FC-713D-4688-90A9-93E6702B80D0}" destId="{6FEE519B-FA0A-46D1-B643-6FFF18D01323}" srcOrd="0" destOrd="0" presId="urn:microsoft.com/office/officeart/2008/layout/VerticalCircleList"/>
    <dgm:cxn modelId="{A2C50F2E-C7CC-422D-82B0-E791CA4C19AC}" type="presParOf" srcId="{6FEE519B-FA0A-46D1-B643-6FFF18D01323}" destId="{04ECFD9B-217D-4EAC-BAF5-CAD8D89898E1}" srcOrd="0" destOrd="0" presId="urn:microsoft.com/office/officeart/2008/layout/VerticalCircleList"/>
    <dgm:cxn modelId="{FCA49221-DC47-49F1-973E-5C06DF73C8B3}" type="presParOf" srcId="{6FEE519B-FA0A-46D1-B643-6FFF18D01323}" destId="{1C8A4463-0949-49DA-BEF1-5B7248B79AEE}" srcOrd="1" destOrd="0" presId="urn:microsoft.com/office/officeart/2008/layout/VerticalCircleList"/>
    <dgm:cxn modelId="{E6B8349B-254F-4605-BA3D-14F06E543A95}" type="presParOf" srcId="{6FEE519B-FA0A-46D1-B643-6FFF18D01323}" destId="{44900DE4-5B11-4C65-9128-9AD046D6A39F}" srcOrd="2" destOrd="0" presId="urn:microsoft.com/office/officeart/2008/layout/VerticalCircleList"/>
    <dgm:cxn modelId="{68486095-2D3F-49CB-A3BD-3B6A2DE9571A}" type="presParOf" srcId="{BBE548FC-713D-4688-90A9-93E6702B80D0}" destId="{F8854C06-8B4B-4670-85FD-996997EAAB81}" srcOrd="1" destOrd="0" presId="urn:microsoft.com/office/officeart/2008/layout/VerticalCircleList"/>
    <dgm:cxn modelId="{9100793A-2D2E-408F-A78A-7C7E003D10E6}" type="presParOf" srcId="{F8854C06-8B4B-4670-85FD-996997EAAB81}" destId="{5C710204-6153-4C6D-8E6D-154C1FF8DF64}" srcOrd="0" destOrd="0" presId="urn:microsoft.com/office/officeart/2008/layout/VerticalCircleList"/>
    <dgm:cxn modelId="{34B1EAA6-FEA8-45A0-A65E-0E2A33E5A398}" type="presParOf" srcId="{F8854C06-8B4B-4670-85FD-996997EAAB81}" destId="{8B9DA143-BEE9-4F8C-ADFC-30AC623C4236}" srcOrd="1" destOrd="0" presId="urn:microsoft.com/office/officeart/2008/layout/VerticalCircleList"/>
    <dgm:cxn modelId="{C232FE21-6273-42A5-A87C-F5681D22F45E}" type="presParOf" srcId="{F8854C06-8B4B-4670-85FD-996997EAAB81}" destId="{DAC0E5F2-008A-44D4-ACA4-23B1352B93E2}" srcOrd="2" destOrd="0" presId="urn:microsoft.com/office/officeart/2008/layout/VerticalCircleList"/>
    <dgm:cxn modelId="{038C7D31-27FF-4521-967D-0D001E9128D4}" type="presParOf" srcId="{BBE548FC-713D-4688-90A9-93E6702B80D0}" destId="{73D79855-1DED-4051-A96A-7F60FC03064E}" srcOrd="2" destOrd="0" presId="urn:microsoft.com/office/officeart/2008/layout/VerticalCircleList"/>
    <dgm:cxn modelId="{9729D5EA-7EB6-4F60-86C8-9078917362DD}" type="presParOf" srcId="{73D79855-1DED-4051-A96A-7F60FC03064E}" destId="{CE0F0F19-2CBE-4971-B829-50E49CDF0639}" srcOrd="0" destOrd="0" presId="urn:microsoft.com/office/officeart/2008/layout/VerticalCircleList"/>
    <dgm:cxn modelId="{7AA0ACD9-F6F2-4ACE-B16D-C77B5CD79A2E}" type="presParOf" srcId="{73D79855-1DED-4051-A96A-7F60FC03064E}" destId="{3B715A70-7ABA-4418-AA53-D96A6D5770C0}" srcOrd="1" destOrd="0" presId="urn:microsoft.com/office/officeart/2008/layout/VerticalCircleList"/>
    <dgm:cxn modelId="{F5A16C46-2AD8-49AF-9A2F-1E27264F893B}" type="presParOf" srcId="{73D79855-1DED-4051-A96A-7F60FC03064E}" destId="{90EA07E6-7DE1-44DA-9363-201DA6F3C24E}" srcOrd="2" destOrd="0" presId="urn:microsoft.com/office/officeart/2008/layout/VerticalCircleList"/>
    <dgm:cxn modelId="{DD0DCF44-A33E-495D-B9C7-88C44B1CD5B6}" type="presParOf" srcId="{BBE548FC-713D-4688-90A9-93E6702B80D0}" destId="{CF382C0E-9DAB-4509-9C43-3FA57DA47215}" srcOrd="3" destOrd="0" presId="urn:microsoft.com/office/officeart/2008/layout/VerticalCircleList"/>
    <dgm:cxn modelId="{74EFCCF0-5AAC-4013-A223-172EB000520A}" type="presParOf" srcId="{CF382C0E-9DAB-4509-9C43-3FA57DA47215}" destId="{F13B56FB-A057-40EB-82C9-3FB52A63F3AA}" srcOrd="0" destOrd="0" presId="urn:microsoft.com/office/officeart/2008/layout/VerticalCircleList"/>
    <dgm:cxn modelId="{782BC66D-0A29-44AA-841F-87A44DB2DDCF}" type="presParOf" srcId="{CF382C0E-9DAB-4509-9C43-3FA57DA47215}" destId="{970BB95C-1E2C-4CB0-B3D0-DAE2AF7E4A9F}" srcOrd="1" destOrd="0" presId="urn:microsoft.com/office/officeart/2008/layout/VerticalCircleList"/>
    <dgm:cxn modelId="{DDEAFD9C-93B2-4666-9913-7D12E31623A4}" type="presParOf" srcId="{CF382C0E-9DAB-4509-9C43-3FA57DA47215}" destId="{241F632A-3D50-49F7-BB5D-C52603417367}" srcOrd="2" destOrd="0" presId="urn:microsoft.com/office/officeart/2008/layout/VerticalCircle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E1B27DE6-A824-4221-B69A-7403525985E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92EDB00-7D44-4FF1-9FF1-3B1D3235653D}">
      <dgm:prSet/>
      <dgm:spPr/>
      <dgm:t>
        <a:bodyPr/>
        <a:lstStyle/>
        <a:p>
          <a:r>
            <a:rPr lang="tr-TR"/>
            <a:t>Metotlar aynı kodların sürekli tekrarlanmasını önler.</a:t>
          </a:r>
          <a:endParaRPr lang="en-US"/>
        </a:p>
      </dgm:t>
    </dgm:pt>
    <dgm:pt modelId="{68E03FF4-D9BF-4F67-8511-63BA74AB8465}" type="parTrans" cxnId="{8EAB02CD-E6D7-4F23-A68B-CB6AE937C577}">
      <dgm:prSet/>
      <dgm:spPr/>
      <dgm:t>
        <a:bodyPr/>
        <a:lstStyle/>
        <a:p>
          <a:endParaRPr lang="en-US"/>
        </a:p>
      </dgm:t>
    </dgm:pt>
    <dgm:pt modelId="{AC88D726-9045-4FCC-BA50-2ECA44C2670C}" type="sibTrans" cxnId="{8EAB02CD-E6D7-4F23-A68B-CB6AE937C577}">
      <dgm:prSet/>
      <dgm:spPr/>
      <dgm:t>
        <a:bodyPr/>
        <a:lstStyle/>
        <a:p>
          <a:endParaRPr lang="en-US"/>
        </a:p>
      </dgm:t>
    </dgm:pt>
    <dgm:pt modelId="{150E3670-59B6-4D8C-A554-AE177712C420}">
      <dgm:prSet/>
      <dgm:spPr/>
      <dgm:t>
        <a:bodyPr/>
        <a:lstStyle/>
        <a:p>
          <a:r>
            <a:rPr lang="tr-TR"/>
            <a:t>Programların okunabilirliğini ve anlaşılabilirliğini arttırır.</a:t>
          </a:r>
          <a:endParaRPr lang="en-US"/>
        </a:p>
      </dgm:t>
    </dgm:pt>
    <dgm:pt modelId="{31B59DF2-B8EC-4774-A82A-23006D59AB64}" type="parTrans" cxnId="{76D8214D-756B-47BF-8ACB-B90B5B6D332C}">
      <dgm:prSet/>
      <dgm:spPr/>
      <dgm:t>
        <a:bodyPr/>
        <a:lstStyle/>
        <a:p>
          <a:endParaRPr lang="en-US"/>
        </a:p>
      </dgm:t>
    </dgm:pt>
    <dgm:pt modelId="{03654EE2-4EBD-4884-B34A-2083D728893E}" type="sibTrans" cxnId="{76D8214D-756B-47BF-8ACB-B90B5B6D332C}">
      <dgm:prSet/>
      <dgm:spPr/>
      <dgm:t>
        <a:bodyPr/>
        <a:lstStyle/>
        <a:p>
          <a:endParaRPr lang="en-US"/>
        </a:p>
      </dgm:t>
    </dgm:pt>
    <dgm:pt modelId="{C5832150-40F1-435E-A132-39499AD5536F}">
      <dgm:prSet/>
      <dgm:spPr/>
      <dgm:t>
        <a:bodyPr/>
        <a:lstStyle/>
        <a:p>
          <a:r>
            <a:rPr lang="tr-TR"/>
            <a:t>Aynı kod bloklarının farklı farklı yerlerde yeniden kullanılmasına olanak sağlar.</a:t>
          </a:r>
          <a:endParaRPr lang="en-US"/>
        </a:p>
      </dgm:t>
    </dgm:pt>
    <dgm:pt modelId="{389F6E3E-AFCA-4775-8ADE-94C1CE64913D}" type="parTrans" cxnId="{0929426A-206E-494C-B0AB-11319C52815F}">
      <dgm:prSet/>
      <dgm:spPr/>
      <dgm:t>
        <a:bodyPr/>
        <a:lstStyle/>
        <a:p>
          <a:endParaRPr lang="en-US"/>
        </a:p>
      </dgm:t>
    </dgm:pt>
    <dgm:pt modelId="{1A6F06B2-247B-4EF5-895D-D2DADDB73E91}" type="sibTrans" cxnId="{0929426A-206E-494C-B0AB-11319C52815F}">
      <dgm:prSet/>
      <dgm:spPr/>
      <dgm:t>
        <a:bodyPr/>
        <a:lstStyle/>
        <a:p>
          <a:endParaRPr lang="en-US"/>
        </a:p>
      </dgm:t>
    </dgm:pt>
    <dgm:pt modelId="{8EB5D0C6-DCCD-43BA-96C4-1B363ECF4584}">
      <dgm:prSet/>
      <dgm:spPr/>
      <dgm:t>
        <a:bodyPr/>
        <a:lstStyle/>
        <a:p>
          <a:r>
            <a:rPr lang="tr-TR"/>
            <a:t>Metotlar nesne tabanlı programlamada önemli bir yere sahiptir.</a:t>
          </a:r>
          <a:endParaRPr lang="en-US"/>
        </a:p>
      </dgm:t>
    </dgm:pt>
    <dgm:pt modelId="{FA699FDC-5455-4B60-9418-193FEF695664}" type="parTrans" cxnId="{197F4691-54E6-4454-A363-4CC6ED08F283}">
      <dgm:prSet/>
      <dgm:spPr/>
      <dgm:t>
        <a:bodyPr/>
        <a:lstStyle/>
        <a:p>
          <a:endParaRPr lang="en-US"/>
        </a:p>
      </dgm:t>
    </dgm:pt>
    <dgm:pt modelId="{DE4966EC-05E0-404B-BDD8-B46BC2239D9E}" type="sibTrans" cxnId="{197F4691-54E6-4454-A363-4CC6ED08F283}">
      <dgm:prSet/>
      <dgm:spPr/>
      <dgm:t>
        <a:bodyPr/>
        <a:lstStyle/>
        <a:p>
          <a:endParaRPr lang="en-US"/>
        </a:p>
      </dgm:t>
    </dgm:pt>
    <dgm:pt modelId="{9D559A74-FC51-45A8-A53D-1A55748724D8}" type="pres">
      <dgm:prSet presAssocID="{E1B27DE6-A824-4221-B69A-7403525985EB}" presName="root" presStyleCnt="0">
        <dgm:presLayoutVars>
          <dgm:dir/>
          <dgm:resizeHandles val="exact"/>
        </dgm:presLayoutVars>
      </dgm:prSet>
      <dgm:spPr/>
    </dgm:pt>
    <dgm:pt modelId="{74B6EF57-48C7-4F5A-AD75-73513C5301B9}" type="pres">
      <dgm:prSet presAssocID="{C92EDB00-7D44-4FF1-9FF1-3B1D3235653D}" presName="compNode" presStyleCnt="0"/>
      <dgm:spPr/>
    </dgm:pt>
    <dgm:pt modelId="{09ACBE5B-DC05-4541-9C97-27178474982A}" type="pres">
      <dgm:prSet presAssocID="{C92EDB00-7D44-4FF1-9FF1-3B1D3235653D}" presName="bgRect" presStyleLbl="bgShp" presStyleIdx="0" presStyleCnt="4"/>
      <dgm:spPr/>
    </dgm:pt>
    <dgm:pt modelId="{E345770A-8C1A-4B0A-9A2F-884942119429}" type="pres">
      <dgm:prSet presAssocID="{C92EDB00-7D44-4FF1-9FF1-3B1D3235653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rror"/>
        </a:ext>
      </dgm:extLst>
    </dgm:pt>
    <dgm:pt modelId="{62BA31EE-626B-448C-852B-6145460748C0}" type="pres">
      <dgm:prSet presAssocID="{C92EDB00-7D44-4FF1-9FF1-3B1D3235653D}" presName="spaceRect" presStyleCnt="0"/>
      <dgm:spPr/>
    </dgm:pt>
    <dgm:pt modelId="{31BC4642-47D3-4E5C-A177-41673E8EEEF2}" type="pres">
      <dgm:prSet presAssocID="{C92EDB00-7D44-4FF1-9FF1-3B1D3235653D}" presName="parTx" presStyleLbl="revTx" presStyleIdx="0" presStyleCnt="4">
        <dgm:presLayoutVars>
          <dgm:chMax val="0"/>
          <dgm:chPref val="0"/>
        </dgm:presLayoutVars>
      </dgm:prSet>
      <dgm:spPr/>
    </dgm:pt>
    <dgm:pt modelId="{20B21A23-2241-4097-90BE-FAB0A00ECAA5}" type="pres">
      <dgm:prSet presAssocID="{AC88D726-9045-4FCC-BA50-2ECA44C2670C}" presName="sibTrans" presStyleCnt="0"/>
      <dgm:spPr/>
    </dgm:pt>
    <dgm:pt modelId="{CE32B307-1BE6-4129-89D8-D0786E737ACC}" type="pres">
      <dgm:prSet presAssocID="{150E3670-59B6-4D8C-A554-AE177712C420}" presName="compNode" presStyleCnt="0"/>
      <dgm:spPr/>
    </dgm:pt>
    <dgm:pt modelId="{8669098F-5FC7-47C7-9A80-26F28BCA259E}" type="pres">
      <dgm:prSet presAssocID="{150E3670-59B6-4D8C-A554-AE177712C420}" presName="bgRect" presStyleLbl="bgShp" presStyleIdx="1" presStyleCnt="4"/>
      <dgm:spPr/>
    </dgm:pt>
    <dgm:pt modelId="{D4EF90F7-809C-4DB7-A315-AEB78CD1B700}" type="pres">
      <dgm:prSet presAssocID="{150E3670-59B6-4D8C-A554-AE177712C42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ngerprint2"/>
        </a:ext>
      </dgm:extLst>
    </dgm:pt>
    <dgm:pt modelId="{4C66FB8A-3643-4784-A4DE-FC7331E29003}" type="pres">
      <dgm:prSet presAssocID="{150E3670-59B6-4D8C-A554-AE177712C420}" presName="spaceRect" presStyleCnt="0"/>
      <dgm:spPr/>
    </dgm:pt>
    <dgm:pt modelId="{97AC7DBB-AE77-4DBA-985E-1F532B3387CB}" type="pres">
      <dgm:prSet presAssocID="{150E3670-59B6-4D8C-A554-AE177712C420}" presName="parTx" presStyleLbl="revTx" presStyleIdx="1" presStyleCnt="4">
        <dgm:presLayoutVars>
          <dgm:chMax val="0"/>
          <dgm:chPref val="0"/>
        </dgm:presLayoutVars>
      </dgm:prSet>
      <dgm:spPr/>
    </dgm:pt>
    <dgm:pt modelId="{09B14580-A287-4A18-BE63-040AB61F1E11}" type="pres">
      <dgm:prSet presAssocID="{03654EE2-4EBD-4884-B34A-2083D728893E}" presName="sibTrans" presStyleCnt="0"/>
      <dgm:spPr/>
    </dgm:pt>
    <dgm:pt modelId="{F156F727-AE54-45C6-836C-6D1F76667A2F}" type="pres">
      <dgm:prSet presAssocID="{C5832150-40F1-435E-A132-39499AD5536F}" presName="compNode" presStyleCnt="0"/>
      <dgm:spPr/>
    </dgm:pt>
    <dgm:pt modelId="{99D8A264-297D-4ECF-A0F4-249DF828EB4B}" type="pres">
      <dgm:prSet presAssocID="{C5832150-40F1-435E-A132-39499AD5536F}" presName="bgRect" presStyleLbl="bgShp" presStyleIdx="2" presStyleCnt="4"/>
      <dgm:spPr/>
    </dgm:pt>
    <dgm:pt modelId="{BAECDF99-08B1-420F-85AA-F1EA6FF0CA88}" type="pres">
      <dgm:prSet presAssocID="{C5832150-40F1-435E-A132-39499AD5536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
        </a:ext>
      </dgm:extLst>
    </dgm:pt>
    <dgm:pt modelId="{3EA621AB-E894-41F5-ACF3-FD19E9FA0B44}" type="pres">
      <dgm:prSet presAssocID="{C5832150-40F1-435E-A132-39499AD5536F}" presName="spaceRect" presStyleCnt="0"/>
      <dgm:spPr/>
    </dgm:pt>
    <dgm:pt modelId="{8B865BC4-8A8F-4800-9DBF-0E96AC598A84}" type="pres">
      <dgm:prSet presAssocID="{C5832150-40F1-435E-A132-39499AD5536F}" presName="parTx" presStyleLbl="revTx" presStyleIdx="2" presStyleCnt="4">
        <dgm:presLayoutVars>
          <dgm:chMax val="0"/>
          <dgm:chPref val="0"/>
        </dgm:presLayoutVars>
      </dgm:prSet>
      <dgm:spPr/>
    </dgm:pt>
    <dgm:pt modelId="{7EE6894B-0D47-4330-8C26-9B47899120ED}" type="pres">
      <dgm:prSet presAssocID="{1A6F06B2-247B-4EF5-895D-D2DADDB73E91}" presName="sibTrans" presStyleCnt="0"/>
      <dgm:spPr/>
    </dgm:pt>
    <dgm:pt modelId="{CCEFF59C-C797-460B-8F61-988A3110959F}" type="pres">
      <dgm:prSet presAssocID="{8EB5D0C6-DCCD-43BA-96C4-1B363ECF4584}" presName="compNode" presStyleCnt="0"/>
      <dgm:spPr/>
    </dgm:pt>
    <dgm:pt modelId="{4A57782F-92F1-4CBB-98F9-5ABE83E0CEE5}" type="pres">
      <dgm:prSet presAssocID="{8EB5D0C6-DCCD-43BA-96C4-1B363ECF4584}" presName="bgRect" presStyleLbl="bgShp" presStyleIdx="3" presStyleCnt="4"/>
      <dgm:spPr/>
    </dgm:pt>
    <dgm:pt modelId="{018AE5F2-4D6B-47D6-82D0-5412D57739F2}" type="pres">
      <dgm:prSet presAssocID="{8EB5D0C6-DCCD-43BA-96C4-1B363ECF458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otes"/>
        </a:ext>
      </dgm:extLst>
    </dgm:pt>
    <dgm:pt modelId="{F9873701-4B65-4C18-8033-BF3C2022C72A}" type="pres">
      <dgm:prSet presAssocID="{8EB5D0C6-DCCD-43BA-96C4-1B363ECF4584}" presName="spaceRect" presStyleCnt="0"/>
      <dgm:spPr/>
    </dgm:pt>
    <dgm:pt modelId="{8DD761C6-C0D4-40FB-914C-7C0A8C0108ED}" type="pres">
      <dgm:prSet presAssocID="{8EB5D0C6-DCCD-43BA-96C4-1B363ECF4584}" presName="parTx" presStyleLbl="revTx" presStyleIdx="3" presStyleCnt="4">
        <dgm:presLayoutVars>
          <dgm:chMax val="0"/>
          <dgm:chPref val="0"/>
        </dgm:presLayoutVars>
      </dgm:prSet>
      <dgm:spPr/>
    </dgm:pt>
  </dgm:ptLst>
  <dgm:cxnLst>
    <dgm:cxn modelId="{5759DE0B-613A-442A-94DA-7D056C224495}" type="presOf" srcId="{C5832150-40F1-435E-A132-39499AD5536F}" destId="{8B865BC4-8A8F-4800-9DBF-0E96AC598A84}" srcOrd="0" destOrd="0" presId="urn:microsoft.com/office/officeart/2018/2/layout/IconVerticalSolidList"/>
    <dgm:cxn modelId="{77EDD710-847B-4CCA-B2A1-5A9D6456BCE4}" type="presOf" srcId="{C92EDB00-7D44-4FF1-9FF1-3B1D3235653D}" destId="{31BC4642-47D3-4E5C-A177-41673E8EEEF2}" srcOrd="0" destOrd="0" presId="urn:microsoft.com/office/officeart/2018/2/layout/IconVerticalSolidList"/>
    <dgm:cxn modelId="{0929426A-206E-494C-B0AB-11319C52815F}" srcId="{E1B27DE6-A824-4221-B69A-7403525985EB}" destId="{C5832150-40F1-435E-A132-39499AD5536F}" srcOrd="2" destOrd="0" parTransId="{389F6E3E-AFCA-4775-8ADE-94C1CE64913D}" sibTransId="{1A6F06B2-247B-4EF5-895D-D2DADDB73E91}"/>
    <dgm:cxn modelId="{76D8214D-756B-47BF-8ACB-B90B5B6D332C}" srcId="{E1B27DE6-A824-4221-B69A-7403525985EB}" destId="{150E3670-59B6-4D8C-A554-AE177712C420}" srcOrd="1" destOrd="0" parTransId="{31B59DF2-B8EC-4774-A82A-23006D59AB64}" sibTransId="{03654EE2-4EBD-4884-B34A-2083D728893E}"/>
    <dgm:cxn modelId="{5BD34687-29B0-4FC6-B0DD-D4D895F0F3BB}" type="presOf" srcId="{E1B27DE6-A824-4221-B69A-7403525985EB}" destId="{9D559A74-FC51-45A8-A53D-1A55748724D8}" srcOrd="0" destOrd="0" presId="urn:microsoft.com/office/officeart/2018/2/layout/IconVerticalSolidList"/>
    <dgm:cxn modelId="{197F4691-54E6-4454-A363-4CC6ED08F283}" srcId="{E1B27DE6-A824-4221-B69A-7403525985EB}" destId="{8EB5D0C6-DCCD-43BA-96C4-1B363ECF4584}" srcOrd="3" destOrd="0" parTransId="{FA699FDC-5455-4B60-9418-193FEF695664}" sibTransId="{DE4966EC-05E0-404B-BDD8-B46BC2239D9E}"/>
    <dgm:cxn modelId="{5C535BC0-90C6-4911-8BA0-1AA45810E052}" type="presOf" srcId="{8EB5D0C6-DCCD-43BA-96C4-1B363ECF4584}" destId="{8DD761C6-C0D4-40FB-914C-7C0A8C0108ED}" srcOrd="0" destOrd="0" presId="urn:microsoft.com/office/officeart/2018/2/layout/IconVerticalSolidList"/>
    <dgm:cxn modelId="{ED04B9C5-D6E2-4728-9B2E-2EFB8E22D5E4}" type="presOf" srcId="{150E3670-59B6-4D8C-A554-AE177712C420}" destId="{97AC7DBB-AE77-4DBA-985E-1F532B3387CB}" srcOrd="0" destOrd="0" presId="urn:microsoft.com/office/officeart/2018/2/layout/IconVerticalSolidList"/>
    <dgm:cxn modelId="{8EAB02CD-E6D7-4F23-A68B-CB6AE937C577}" srcId="{E1B27DE6-A824-4221-B69A-7403525985EB}" destId="{C92EDB00-7D44-4FF1-9FF1-3B1D3235653D}" srcOrd="0" destOrd="0" parTransId="{68E03FF4-D9BF-4F67-8511-63BA74AB8465}" sibTransId="{AC88D726-9045-4FCC-BA50-2ECA44C2670C}"/>
    <dgm:cxn modelId="{E792CFEA-C0DA-4FED-A40A-A615FBB61357}" type="presParOf" srcId="{9D559A74-FC51-45A8-A53D-1A55748724D8}" destId="{74B6EF57-48C7-4F5A-AD75-73513C5301B9}" srcOrd="0" destOrd="0" presId="urn:microsoft.com/office/officeart/2018/2/layout/IconVerticalSolidList"/>
    <dgm:cxn modelId="{A63EC19E-89D6-43C7-AA92-C9C9934A933C}" type="presParOf" srcId="{74B6EF57-48C7-4F5A-AD75-73513C5301B9}" destId="{09ACBE5B-DC05-4541-9C97-27178474982A}" srcOrd="0" destOrd="0" presId="urn:microsoft.com/office/officeart/2018/2/layout/IconVerticalSolidList"/>
    <dgm:cxn modelId="{F000A66A-D59B-4CF5-A9EB-8CD422696168}" type="presParOf" srcId="{74B6EF57-48C7-4F5A-AD75-73513C5301B9}" destId="{E345770A-8C1A-4B0A-9A2F-884942119429}" srcOrd="1" destOrd="0" presId="urn:microsoft.com/office/officeart/2018/2/layout/IconVerticalSolidList"/>
    <dgm:cxn modelId="{F85D3809-4885-4111-971C-92DF7D307EB4}" type="presParOf" srcId="{74B6EF57-48C7-4F5A-AD75-73513C5301B9}" destId="{62BA31EE-626B-448C-852B-6145460748C0}" srcOrd="2" destOrd="0" presId="urn:microsoft.com/office/officeart/2018/2/layout/IconVerticalSolidList"/>
    <dgm:cxn modelId="{2C18DE8D-F230-437E-85E7-F624A8AB757D}" type="presParOf" srcId="{74B6EF57-48C7-4F5A-AD75-73513C5301B9}" destId="{31BC4642-47D3-4E5C-A177-41673E8EEEF2}" srcOrd="3" destOrd="0" presId="urn:microsoft.com/office/officeart/2018/2/layout/IconVerticalSolidList"/>
    <dgm:cxn modelId="{72225BC9-DCD9-49A7-8F58-E87CDF21539F}" type="presParOf" srcId="{9D559A74-FC51-45A8-A53D-1A55748724D8}" destId="{20B21A23-2241-4097-90BE-FAB0A00ECAA5}" srcOrd="1" destOrd="0" presId="urn:microsoft.com/office/officeart/2018/2/layout/IconVerticalSolidList"/>
    <dgm:cxn modelId="{D14869DA-767E-4E02-A08D-005685D1AB55}" type="presParOf" srcId="{9D559A74-FC51-45A8-A53D-1A55748724D8}" destId="{CE32B307-1BE6-4129-89D8-D0786E737ACC}" srcOrd="2" destOrd="0" presId="urn:microsoft.com/office/officeart/2018/2/layout/IconVerticalSolidList"/>
    <dgm:cxn modelId="{F962B32B-9A95-4B8C-B9C6-F3729C91B069}" type="presParOf" srcId="{CE32B307-1BE6-4129-89D8-D0786E737ACC}" destId="{8669098F-5FC7-47C7-9A80-26F28BCA259E}" srcOrd="0" destOrd="0" presId="urn:microsoft.com/office/officeart/2018/2/layout/IconVerticalSolidList"/>
    <dgm:cxn modelId="{19811EDB-6CA3-4ABE-97BB-B8D2622C4DC4}" type="presParOf" srcId="{CE32B307-1BE6-4129-89D8-D0786E737ACC}" destId="{D4EF90F7-809C-4DB7-A315-AEB78CD1B700}" srcOrd="1" destOrd="0" presId="urn:microsoft.com/office/officeart/2018/2/layout/IconVerticalSolidList"/>
    <dgm:cxn modelId="{05D1A9C0-A0A8-4278-B4C6-34B311F0D31B}" type="presParOf" srcId="{CE32B307-1BE6-4129-89D8-D0786E737ACC}" destId="{4C66FB8A-3643-4784-A4DE-FC7331E29003}" srcOrd="2" destOrd="0" presId="urn:microsoft.com/office/officeart/2018/2/layout/IconVerticalSolidList"/>
    <dgm:cxn modelId="{6D56762A-2A46-4A9B-8324-0DFE52B66AE0}" type="presParOf" srcId="{CE32B307-1BE6-4129-89D8-D0786E737ACC}" destId="{97AC7DBB-AE77-4DBA-985E-1F532B3387CB}" srcOrd="3" destOrd="0" presId="urn:microsoft.com/office/officeart/2018/2/layout/IconVerticalSolidList"/>
    <dgm:cxn modelId="{AF7A65B6-33EE-4ECC-BE8D-A01B069D6CF6}" type="presParOf" srcId="{9D559A74-FC51-45A8-A53D-1A55748724D8}" destId="{09B14580-A287-4A18-BE63-040AB61F1E11}" srcOrd="3" destOrd="0" presId="urn:microsoft.com/office/officeart/2018/2/layout/IconVerticalSolidList"/>
    <dgm:cxn modelId="{268FC82C-FA4D-4D97-AAEE-401ACF834BDE}" type="presParOf" srcId="{9D559A74-FC51-45A8-A53D-1A55748724D8}" destId="{F156F727-AE54-45C6-836C-6D1F76667A2F}" srcOrd="4" destOrd="0" presId="urn:microsoft.com/office/officeart/2018/2/layout/IconVerticalSolidList"/>
    <dgm:cxn modelId="{29B6AD37-2993-474C-9347-7204D765966F}" type="presParOf" srcId="{F156F727-AE54-45C6-836C-6D1F76667A2F}" destId="{99D8A264-297D-4ECF-A0F4-249DF828EB4B}" srcOrd="0" destOrd="0" presId="urn:microsoft.com/office/officeart/2018/2/layout/IconVerticalSolidList"/>
    <dgm:cxn modelId="{FBF80D7B-2D39-429E-8D54-5523598273C0}" type="presParOf" srcId="{F156F727-AE54-45C6-836C-6D1F76667A2F}" destId="{BAECDF99-08B1-420F-85AA-F1EA6FF0CA88}" srcOrd="1" destOrd="0" presId="urn:microsoft.com/office/officeart/2018/2/layout/IconVerticalSolidList"/>
    <dgm:cxn modelId="{7638F72D-A7C5-43F4-9F4D-E0EE33EA1AD9}" type="presParOf" srcId="{F156F727-AE54-45C6-836C-6D1F76667A2F}" destId="{3EA621AB-E894-41F5-ACF3-FD19E9FA0B44}" srcOrd="2" destOrd="0" presId="urn:microsoft.com/office/officeart/2018/2/layout/IconVerticalSolidList"/>
    <dgm:cxn modelId="{456AC6F3-C1DD-442A-AB54-4704B1941587}" type="presParOf" srcId="{F156F727-AE54-45C6-836C-6D1F76667A2F}" destId="{8B865BC4-8A8F-4800-9DBF-0E96AC598A84}" srcOrd="3" destOrd="0" presId="urn:microsoft.com/office/officeart/2018/2/layout/IconVerticalSolidList"/>
    <dgm:cxn modelId="{41146712-7205-4A5D-9CE3-BD23D920632A}" type="presParOf" srcId="{9D559A74-FC51-45A8-A53D-1A55748724D8}" destId="{7EE6894B-0D47-4330-8C26-9B47899120ED}" srcOrd="5" destOrd="0" presId="urn:microsoft.com/office/officeart/2018/2/layout/IconVerticalSolidList"/>
    <dgm:cxn modelId="{CAA49B0A-1AF6-4856-A714-F23671A4E747}" type="presParOf" srcId="{9D559A74-FC51-45A8-A53D-1A55748724D8}" destId="{CCEFF59C-C797-460B-8F61-988A3110959F}" srcOrd="6" destOrd="0" presId="urn:microsoft.com/office/officeart/2018/2/layout/IconVerticalSolidList"/>
    <dgm:cxn modelId="{D6F67F52-D13F-4386-BD13-204ED939A565}" type="presParOf" srcId="{CCEFF59C-C797-460B-8F61-988A3110959F}" destId="{4A57782F-92F1-4CBB-98F9-5ABE83E0CEE5}" srcOrd="0" destOrd="0" presId="urn:microsoft.com/office/officeart/2018/2/layout/IconVerticalSolidList"/>
    <dgm:cxn modelId="{FDC950E5-A5D9-4D14-B7E5-30463139A236}" type="presParOf" srcId="{CCEFF59C-C797-460B-8F61-988A3110959F}" destId="{018AE5F2-4D6B-47D6-82D0-5412D57739F2}" srcOrd="1" destOrd="0" presId="urn:microsoft.com/office/officeart/2018/2/layout/IconVerticalSolidList"/>
    <dgm:cxn modelId="{B1CBDF2A-5450-48FC-86EB-C6F27806B263}" type="presParOf" srcId="{CCEFF59C-C797-460B-8F61-988A3110959F}" destId="{F9873701-4B65-4C18-8033-BF3C2022C72A}" srcOrd="2" destOrd="0" presId="urn:microsoft.com/office/officeart/2018/2/layout/IconVerticalSolidList"/>
    <dgm:cxn modelId="{6B1BB582-82D6-4DB2-9C35-30FADBC7D8FA}" type="presParOf" srcId="{CCEFF59C-C797-460B-8F61-988A3110959F}" destId="{8DD761C6-C0D4-40FB-914C-7C0A8C0108E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D6ACB8-80B3-4A47-8402-75F27DC57B61}" type="doc">
      <dgm:prSet loTypeId="urn:microsoft.com/office/officeart/2005/8/layout/hierarchy1" loCatId="hierarchy" qsTypeId="urn:microsoft.com/office/officeart/2005/8/quickstyle/simple2" qsCatId="simple" csTypeId="urn:microsoft.com/office/officeart/2005/8/colors/colorful1" csCatId="colorful" phldr="1"/>
      <dgm:spPr/>
      <dgm:t>
        <a:bodyPr/>
        <a:lstStyle/>
        <a:p>
          <a:endParaRPr lang="en-US"/>
        </a:p>
      </dgm:t>
    </dgm:pt>
    <dgm:pt modelId="{FDBB343A-FC61-4CA1-9764-7E71DCD29BCF}">
      <dgm:prSet/>
      <dgm:spPr/>
      <dgm:t>
        <a:bodyPr/>
        <a:lstStyle/>
        <a:p>
          <a:r>
            <a:rPr lang="tr-TR" dirty="0"/>
            <a:t>Sadece bir oyuna özel olmayan durumlar</a:t>
          </a:r>
          <a:endParaRPr lang="en-US" dirty="0"/>
        </a:p>
      </dgm:t>
    </dgm:pt>
    <dgm:pt modelId="{924DCF13-7DE4-4857-ADE8-97801360D8F3}" type="parTrans" cxnId="{B0E45D90-42F8-400A-9718-145CE4E92079}">
      <dgm:prSet/>
      <dgm:spPr/>
      <dgm:t>
        <a:bodyPr/>
        <a:lstStyle/>
        <a:p>
          <a:endParaRPr lang="en-US"/>
        </a:p>
      </dgm:t>
    </dgm:pt>
    <dgm:pt modelId="{CAF117FE-5A64-4CEA-B382-8CFF0EB4E489}" type="sibTrans" cxnId="{B0E45D90-42F8-400A-9718-145CE4E92079}">
      <dgm:prSet/>
      <dgm:spPr/>
      <dgm:t>
        <a:bodyPr/>
        <a:lstStyle/>
        <a:p>
          <a:endParaRPr lang="en-US"/>
        </a:p>
      </dgm:t>
    </dgm:pt>
    <dgm:pt modelId="{5D22451C-4651-4073-8BD3-51196DB25163}">
      <dgm:prSet/>
      <dgm:spPr/>
      <dgm:t>
        <a:bodyPr/>
        <a:lstStyle/>
        <a:p>
          <a:r>
            <a:rPr lang="tr-TR"/>
            <a:t>Görsel materyal (Render)</a:t>
          </a:r>
          <a:endParaRPr lang="en-US"/>
        </a:p>
      </dgm:t>
    </dgm:pt>
    <dgm:pt modelId="{CDDB6B16-4E19-447C-9FEC-26E747A90751}" type="parTrans" cxnId="{65854E0F-0510-4773-B7A7-DD31299AAE31}">
      <dgm:prSet/>
      <dgm:spPr/>
      <dgm:t>
        <a:bodyPr/>
        <a:lstStyle/>
        <a:p>
          <a:endParaRPr lang="en-US"/>
        </a:p>
      </dgm:t>
    </dgm:pt>
    <dgm:pt modelId="{FFD9A295-E876-46E1-AA9B-E47656569AA1}" type="sibTrans" cxnId="{65854E0F-0510-4773-B7A7-DD31299AAE31}">
      <dgm:prSet/>
      <dgm:spPr/>
      <dgm:t>
        <a:bodyPr/>
        <a:lstStyle/>
        <a:p>
          <a:endParaRPr lang="en-US"/>
        </a:p>
      </dgm:t>
    </dgm:pt>
    <dgm:pt modelId="{9E3DB267-0CBE-4536-AB16-CA37C49ACA9A}">
      <dgm:prSet/>
      <dgm:spPr/>
      <dgm:t>
        <a:bodyPr/>
        <a:lstStyle/>
        <a:p>
          <a:r>
            <a:rPr lang="tr-TR"/>
            <a:t>Ses dosyalarının oynatılması (Play)</a:t>
          </a:r>
          <a:endParaRPr lang="en-US"/>
        </a:p>
      </dgm:t>
    </dgm:pt>
    <dgm:pt modelId="{8997529E-2AE6-47EB-8EA0-FEF8085E514E}" type="parTrans" cxnId="{6AA9C0F8-8BC3-4C9C-A4A6-999EF157FBE0}">
      <dgm:prSet/>
      <dgm:spPr/>
      <dgm:t>
        <a:bodyPr/>
        <a:lstStyle/>
        <a:p>
          <a:endParaRPr lang="en-US"/>
        </a:p>
      </dgm:t>
    </dgm:pt>
    <dgm:pt modelId="{3D58CB51-0456-4323-AD2A-BA3911E03E4B}" type="sibTrans" cxnId="{6AA9C0F8-8BC3-4C9C-A4A6-999EF157FBE0}">
      <dgm:prSet/>
      <dgm:spPr/>
      <dgm:t>
        <a:bodyPr/>
        <a:lstStyle/>
        <a:p>
          <a:endParaRPr lang="en-US"/>
        </a:p>
      </dgm:t>
    </dgm:pt>
    <dgm:pt modelId="{32796C5F-5E0A-4E7B-A390-7043511A586C}">
      <dgm:prSet/>
      <dgm:spPr/>
      <dgm:t>
        <a:bodyPr/>
        <a:lstStyle/>
        <a:p>
          <a:r>
            <a:rPr lang="tr-TR"/>
            <a:t>Kullanıcı etkileşimi (Input)</a:t>
          </a:r>
          <a:endParaRPr lang="en-US"/>
        </a:p>
      </dgm:t>
    </dgm:pt>
    <dgm:pt modelId="{B0C535D2-893E-4606-820F-02FDF6838363}" type="parTrans" cxnId="{E4BCFAE0-8014-4269-9878-52E2FEF12284}">
      <dgm:prSet/>
      <dgm:spPr/>
      <dgm:t>
        <a:bodyPr/>
        <a:lstStyle/>
        <a:p>
          <a:endParaRPr lang="en-US"/>
        </a:p>
      </dgm:t>
    </dgm:pt>
    <dgm:pt modelId="{F80C3D56-EA82-4B93-9094-FE85BA7D657F}" type="sibTrans" cxnId="{E4BCFAE0-8014-4269-9878-52E2FEF12284}">
      <dgm:prSet/>
      <dgm:spPr/>
      <dgm:t>
        <a:bodyPr/>
        <a:lstStyle/>
        <a:p>
          <a:endParaRPr lang="en-US"/>
        </a:p>
      </dgm:t>
    </dgm:pt>
    <dgm:pt modelId="{80D2BC3F-F6D2-4F82-AB7E-2D87BB53D60A}" type="pres">
      <dgm:prSet presAssocID="{66D6ACB8-80B3-4A47-8402-75F27DC57B61}" presName="hierChild1" presStyleCnt="0">
        <dgm:presLayoutVars>
          <dgm:chPref val="1"/>
          <dgm:dir/>
          <dgm:animOne val="branch"/>
          <dgm:animLvl val="lvl"/>
          <dgm:resizeHandles/>
        </dgm:presLayoutVars>
      </dgm:prSet>
      <dgm:spPr/>
    </dgm:pt>
    <dgm:pt modelId="{0134B093-9957-48B6-8BE1-E5DDB69267BC}" type="pres">
      <dgm:prSet presAssocID="{FDBB343A-FC61-4CA1-9764-7E71DCD29BCF}" presName="hierRoot1" presStyleCnt="0"/>
      <dgm:spPr/>
    </dgm:pt>
    <dgm:pt modelId="{24894D5C-4A10-49A8-8FD8-AF076E058BB8}" type="pres">
      <dgm:prSet presAssocID="{FDBB343A-FC61-4CA1-9764-7E71DCD29BCF}" presName="composite" presStyleCnt="0"/>
      <dgm:spPr/>
    </dgm:pt>
    <dgm:pt modelId="{D17AEE54-11A3-433C-9B01-EE7D87B1A760}" type="pres">
      <dgm:prSet presAssocID="{FDBB343A-FC61-4CA1-9764-7E71DCD29BCF}" presName="background" presStyleLbl="node0" presStyleIdx="0" presStyleCnt="1"/>
      <dgm:spPr/>
    </dgm:pt>
    <dgm:pt modelId="{4B6334E0-2CAD-4794-839E-EA00ECD98C00}" type="pres">
      <dgm:prSet presAssocID="{FDBB343A-FC61-4CA1-9764-7E71DCD29BCF}" presName="text" presStyleLbl="fgAcc0" presStyleIdx="0" presStyleCnt="1">
        <dgm:presLayoutVars>
          <dgm:chPref val="3"/>
        </dgm:presLayoutVars>
      </dgm:prSet>
      <dgm:spPr/>
    </dgm:pt>
    <dgm:pt modelId="{D43470A5-0C3F-4EFF-87A1-07A164545C44}" type="pres">
      <dgm:prSet presAssocID="{FDBB343A-FC61-4CA1-9764-7E71DCD29BCF}" presName="hierChild2" presStyleCnt="0"/>
      <dgm:spPr/>
    </dgm:pt>
    <dgm:pt modelId="{547848D8-BD9B-43F3-9452-DCF83EE71501}" type="pres">
      <dgm:prSet presAssocID="{CDDB6B16-4E19-447C-9FEC-26E747A90751}" presName="Name10" presStyleLbl="parChTrans1D2" presStyleIdx="0" presStyleCnt="3"/>
      <dgm:spPr/>
    </dgm:pt>
    <dgm:pt modelId="{90488266-F07C-422F-A88A-EB14D769C224}" type="pres">
      <dgm:prSet presAssocID="{5D22451C-4651-4073-8BD3-51196DB25163}" presName="hierRoot2" presStyleCnt="0"/>
      <dgm:spPr/>
    </dgm:pt>
    <dgm:pt modelId="{5A26D7F0-A0D3-48D8-A68A-45950AA9FA12}" type="pres">
      <dgm:prSet presAssocID="{5D22451C-4651-4073-8BD3-51196DB25163}" presName="composite2" presStyleCnt="0"/>
      <dgm:spPr/>
    </dgm:pt>
    <dgm:pt modelId="{948542A1-0480-4C1F-888C-2EA99910F795}" type="pres">
      <dgm:prSet presAssocID="{5D22451C-4651-4073-8BD3-51196DB25163}" presName="background2" presStyleLbl="node2" presStyleIdx="0" presStyleCnt="3"/>
      <dgm:spPr/>
    </dgm:pt>
    <dgm:pt modelId="{87DF0D50-2F85-4421-839E-13DC9CB6F5ED}" type="pres">
      <dgm:prSet presAssocID="{5D22451C-4651-4073-8BD3-51196DB25163}" presName="text2" presStyleLbl="fgAcc2" presStyleIdx="0" presStyleCnt="3">
        <dgm:presLayoutVars>
          <dgm:chPref val="3"/>
        </dgm:presLayoutVars>
      </dgm:prSet>
      <dgm:spPr/>
    </dgm:pt>
    <dgm:pt modelId="{E86704EF-050D-4BC6-A8B8-39B3A65E1B2E}" type="pres">
      <dgm:prSet presAssocID="{5D22451C-4651-4073-8BD3-51196DB25163}" presName="hierChild3" presStyleCnt="0"/>
      <dgm:spPr/>
    </dgm:pt>
    <dgm:pt modelId="{7F5F3AC6-1292-4855-84C6-327571C404E7}" type="pres">
      <dgm:prSet presAssocID="{8997529E-2AE6-47EB-8EA0-FEF8085E514E}" presName="Name10" presStyleLbl="parChTrans1D2" presStyleIdx="1" presStyleCnt="3"/>
      <dgm:spPr/>
    </dgm:pt>
    <dgm:pt modelId="{617936F1-EC2E-4985-ACAE-FE28DE0C797B}" type="pres">
      <dgm:prSet presAssocID="{9E3DB267-0CBE-4536-AB16-CA37C49ACA9A}" presName="hierRoot2" presStyleCnt="0"/>
      <dgm:spPr/>
    </dgm:pt>
    <dgm:pt modelId="{2512A37B-A6C7-4978-BA75-7197FDF558B3}" type="pres">
      <dgm:prSet presAssocID="{9E3DB267-0CBE-4536-AB16-CA37C49ACA9A}" presName="composite2" presStyleCnt="0"/>
      <dgm:spPr/>
    </dgm:pt>
    <dgm:pt modelId="{C30F525C-0D43-4A1E-962D-6E39EEAB7DE9}" type="pres">
      <dgm:prSet presAssocID="{9E3DB267-0CBE-4536-AB16-CA37C49ACA9A}" presName="background2" presStyleLbl="node2" presStyleIdx="1" presStyleCnt="3"/>
      <dgm:spPr/>
    </dgm:pt>
    <dgm:pt modelId="{0EA00EED-85FE-461F-9996-12C1655A9585}" type="pres">
      <dgm:prSet presAssocID="{9E3DB267-0CBE-4536-AB16-CA37C49ACA9A}" presName="text2" presStyleLbl="fgAcc2" presStyleIdx="1" presStyleCnt="3">
        <dgm:presLayoutVars>
          <dgm:chPref val="3"/>
        </dgm:presLayoutVars>
      </dgm:prSet>
      <dgm:spPr/>
    </dgm:pt>
    <dgm:pt modelId="{B3650777-7F8D-4E3C-8443-7EDA89E13D76}" type="pres">
      <dgm:prSet presAssocID="{9E3DB267-0CBE-4536-AB16-CA37C49ACA9A}" presName="hierChild3" presStyleCnt="0"/>
      <dgm:spPr/>
    </dgm:pt>
    <dgm:pt modelId="{C2B53639-D5DC-4E5E-A61B-67BD36FF1EA2}" type="pres">
      <dgm:prSet presAssocID="{B0C535D2-893E-4606-820F-02FDF6838363}" presName="Name10" presStyleLbl="parChTrans1D2" presStyleIdx="2" presStyleCnt="3"/>
      <dgm:spPr/>
    </dgm:pt>
    <dgm:pt modelId="{AF03A783-147A-41B7-BB5F-B98E06CF4CA0}" type="pres">
      <dgm:prSet presAssocID="{32796C5F-5E0A-4E7B-A390-7043511A586C}" presName="hierRoot2" presStyleCnt="0"/>
      <dgm:spPr/>
    </dgm:pt>
    <dgm:pt modelId="{250A0FFB-BD0F-46C6-AA27-4773604EF971}" type="pres">
      <dgm:prSet presAssocID="{32796C5F-5E0A-4E7B-A390-7043511A586C}" presName="composite2" presStyleCnt="0"/>
      <dgm:spPr/>
    </dgm:pt>
    <dgm:pt modelId="{D263CDC3-868D-4539-B819-8BDA93571DD0}" type="pres">
      <dgm:prSet presAssocID="{32796C5F-5E0A-4E7B-A390-7043511A586C}" presName="background2" presStyleLbl="node2" presStyleIdx="2" presStyleCnt="3"/>
      <dgm:spPr/>
    </dgm:pt>
    <dgm:pt modelId="{F3D6D326-E1E9-4325-A635-5A8CB374BC0A}" type="pres">
      <dgm:prSet presAssocID="{32796C5F-5E0A-4E7B-A390-7043511A586C}" presName="text2" presStyleLbl="fgAcc2" presStyleIdx="2" presStyleCnt="3">
        <dgm:presLayoutVars>
          <dgm:chPref val="3"/>
        </dgm:presLayoutVars>
      </dgm:prSet>
      <dgm:spPr/>
    </dgm:pt>
    <dgm:pt modelId="{F307EEC3-B90F-454C-8EF0-2DC4E67D346E}" type="pres">
      <dgm:prSet presAssocID="{32796C5F-5E0A-4E7B-A390-7043511A586C}" presName="hierChild3" presStyleCnt="0"/>
      <dgm:spPr/>
    </dgm:pt>
  </dgm:ptLst>
  <dgm:cxnLst>
    <dgm:cxn modelId="{A897F00E-6742-4102-B0B4-2CC301BF7FC8}" type="presOf" srcId="{CDDB6B16-4E19-447C-9FEC-26E747A90751}" destId="{547848D8-BD9B-43F3-9452-DCF83EE71501}" srcOrd="0" destOrd="0" presId="urn:microsoft.com/office/officeart/2005/8/layout/hierarchy1"/>
    <dgm:cxn modelId="{65854E0F-0510-4773-B7A7-DD31299AAE31}" srcId="{FDBB343A-FC61-4CA1-9764-7E71DCD29BCF}" destId="{5D22451C-4651-4073-8BD3-51196DB25163}" srcOrd="0" destOrd="0" parTransId="{CDDB6B16-4E19-447C-9FEC-26E747A90751}" sibTransId="{FFD9A295-E876-46E1-AA9B-E47656569AA1}"/>
    <dgm:cxn modelId="{156C1118-88D6-4AC7-88AF-BE66BBF330BD}" type="presOf" srcId="{FDBB343A-FC61-4CA1-9764-7E71DCD29BCF}" destId="{4B6334E0-2CAD-4794-839E-EA00ECD98C00}" srcOrd="0" destOrd="0" presId="urn:microsoft.com/office/officeart/2005/8/layout/hierarchy1"/>
    <dgm:cxn modelId="{9CBA554E-53D6-44A2-A26D-F60B05FC219B}" type="presOf" srcId="{8997529E-2AE6-47EB-8EA0-FEF8085E514E}" destId="{7F5F3AC6-1292-4855-84C6-327571C404E7}" srcOrd="0" destOrd="0" presId="urn:microsoft.com/office/officeart/2005/8/layout/hierarchy1"/>
    <dgm:cxn modelId="{5070D36E-EFA8-4D2A-A820-3500CEA84878}" type="presOf" srcId="{32796C5F-5E0A-4E7B-A390-7043511A586C}" destId="{F3D6D326-E1E9-4325-A635-5A8CB374BC0A}" srcOrd="0" destOrd="0" presId="urn:microsoft.com/office/officeart/2005/8/layout/hierarchy1"/>
    <dgm:cxn modelId="{B0E45D90-42F8-400A-9718-145CE4E92079}" srcId="{66D6ACB8-80B3-4A47-8402-75F27DC57B61}" destId="{FDBB343A-FC61-4CA1-9764-7E71DCD29BCF}" srcOrd="0" destOrd="0" parTransId="{924DCF13-7DE4-4857-ADE8-97801360D8F3}" sibTransId="{CAF117FE-5A64-4CEA-B382-8CFF0EB4E489}"/>
    <dgm:cxn modelId="{8DA1C6BF-FD67-4181-BAB7-BB8900CDE889}" type="presOf" srcId="{5D22451C-4651-4073-8BD3-51196DB25163}" destId="{87DF0D50-2F85-4421-839E-13DC9CB6F5ED}" srcOrd="0" destOrd="0" presId="urn:microsoft.com/office/officeart/2005/8/layout/hierarchy1"/>
    <dgm:cxn modelId="{E4BCFAE0-8014-4269-9878-52E2FEF12284}" srcId="{FDBB343A-FC61-4CA1-9764-7E71DCD29BCF}" destId="{32796C5F-5E0A-4E7B-A390-7043511A586C}" srcOrd="2" destOrd="0" parTransId="{B0C535D2-893E-4606-820F-02FDF6838363}" sibTransId="{F80C3D56-EA82-4B93-9094-FE85BA7D657F}"/>
    <dgm:cxn modelId="{986370E2-D44F-4F4C-891E-BE18308B4890}" type="presOf" srcId="{9E3DB267-0CBE-4536-AB16-CA37C49ACA9A}" destId="{0EA00EED-85FE-461F-9996-12C1655A9585}" srcOrd="0" destOrd="0" presId="urn:microsoft.com/office/officeart/2005/8/layout/hierarchy1"/>
    <dgm:cxn modelId="{13828DF3-4E51-403B-A92A-7058684966FF}" type="presOf" srcId="{B0C535D2-893E-4606-820F-02FDF6838363}" destId="{C2B53639-D5DC-4E5E-A61B-67BD36FF1EA2}" srcOrd="0" destOrd="0" presId="urn:microsoft.com/office/officeart/2005/8/layout/hierarchy1"/>
    <dgm:cxn modelId="{6AA9C0F8-8BC3-4C9C-A4A6-999EF157FBE0}" srcId="{FDBB343A-FC61-4CA1-9764-7E71DCD29BCF}" destId="{9E3DB267-0CBE-4536-AB16-CA37C49ACA9A}" srcOrd="1" destOrd="0" parTransId="{8997529E-2AE6-47EB-8EA0-FEF8085E514E}" sibTransId="{3D58CB51-0456-4323-AD2A-BA3911E03E4B}"/>
    <dgm:cxn modelId="{3C59AAF9-3A75-4B56-8832-2DF7A9E92932}" type="presOf" srcId="{66D6ACB8-80B3-4A47-8402-75F27DC57B61}" destId="{80D2BC3F-F6D2-4F82-AB7E-2D87BB53D60A}" srcOrd="0" destOrd="0" presId="urn:microsoft.com/office/officeart/2005/8/layout/hierarchy1"/>
    <dgm:cxn modelId="{03D9AA97-96F6-464E-B048-87AA239FA882}" type="presParOf" srcId="{80D2BC3F-F6D2-4F82-AB7E-2D87BB53D60A}" destId="{0134B093-9957-48B6-8BE1-E5DDB69267BC}" srcOrd="0" destOrd="0" presId="urn:microsoft.com/office/officeart/2005/8/layout/hierarchy1"/>
    <dgm:cxn modelId="{9BFF8FD4-C138-43B1-ADB7-7D728FCF1B6F}" type="presParOf" srcId="{0134B093-9957-48B6-8BE1-E5DDB69267BC}" destId="{24894D5C-4A10-49A8-8FD8-AF076E058BB8}" srcOrd="0" destOrd="0" presId="urn:microsoft.com/office/officeart/2005/8/layout/hierarchy1"/>
    <dgm:cxn modelId="{92AD69FF-A68D-41B6-B782-689985977A62}" type="presParOf" srcId="{24894D5C-4A10-49A8-8FD8-AF076E058BB8}" destId="{D17AEE54-11A3-433C-9B01-EE7D87B1A760}" srcOrd="0" destOrd="0" presId="urn:microsoft.com/office/officeart/2005/8/layout/hierarchy1"/>
    <dgm:cxn modelId="{826F3CCD-7323-4E00-B28E-4A7247635193}" type="presParOf" srcId="{24894D5C-4A10-49A8-8FD8-AF076E058BB8}" destId="{4B6334E0-2CAD-4794-839E-EA00ECD98C00}" srcOrd="1" destOrd="0" presId="urn:microsoft.com/office/officeart/2005/8/layout/hierarchy1"/>
    <dgm:cxn modelId="{00DA8CD2-11C4-4B62-BDDE-E3D733CEE220}" type="presParOf" srcId="{0134B093-9957-48B6-8BE1-E5DDB69267BC}" destId="{D43470A5-0C3F-4EFF-87A1-07A164545C44}" srcOrd="1" destOrd="0" presId="urn:microsoft.com/office/officeart/2005/8/layout/hierarchy1"/>
    <dgm:cxn modelId="{D0553961-8C32-4C4E-BD77-637AB520B391}" type="presParOf" srcId="{D43470A5-0C3F-4EFF-87A1-07A164545C44}" destId="{547848D8-BD9B-43F3-9452-DCF83EE71501}" srcOrd="0" destOrd="0" presId="urn:microsoft.com/office/officeart/2005/8/layout/hierarchy1"/>
    <dgm:cxn modelId="{2D119DF3-9259-4365-826E-259D45BF3053}" type="presParOf" srcId="{D43470A5-0C3F-4EFF-87A1-07A164545C44}" destId="{90488266-F07C-422F-A88A-EB14D769C224}" srcOrd="1" destOrd="0" presId="urn:microsoft.com/office/officeart/2005/8/layout/hierarchy1"/>
    <dgm:cxn modelId="{FA801375-8F10-42D6-884C-6C726DCE30F4}" type="presParOf" srcId="{90488266-F07C-422F-A88A-EB14D769C224}" destId="{5A26D7F0-A0D3-48D8-A68A-45950AA9FA12}" srcOrd="0" destOrd="0" presId="urn:microsoft.com/office/officeart/2005/8/layout/hierarchy1"/>
    <dgm:cxn modelId="{56CF685C-40D7-4109-8EC2-D33014F3FD95}" type="presParOf" srcId="{5A26D7F0-A0D3-48D8-A68A-45950AA9FA12}" destId="{948542A1-0480-4C1F-888C-2EA99910F795}" srcOrd="0" destOrd="0" presId="urn:microsoft.com/office/officeart/2005/8/layout/hierarchy1"/>
    <dgm:cxn modelId="{A5D0FAFE-012B-43FA-AFBF-4B6C26D5C785}" type="presParOf" srcId="{5A26D7F0-A0D3-48D8-A68A-45950AA9FA12}" destId="{87DF0D50-2F85-4421-839E-13DC9CB6F5ED}" srcOrd="1" destOrd="0" presId="urn:microsoft.com/office/officeart/2005/8/layout/hierarchy1"/>
    <dgm:cxn modelId="{34009E13-1285-4B82-80AE-27072C28CD62}" type="presParOf" srcId="{90488266-F07C-422F-A88A-EB14D769C224}" destId="{E86704EF-050D-4BC6-A8B8-39B3A65E1B2E}" srcOrd="1" destOrd="0" presId="urn:microsoft.com/office/officeart/2005/8/layout/hierarchy1"/>
    <dgm:cxn modelId="{56010598-BEA6-4BD5-9675-08DD70D1947F}" type="presParOf" srcId="{D43470A5-0C3F-4EFF-87A1-07A164545C44}" destId="{7F5F3AC6-1292-4855-84C6-327571C404E7}" srcOrd="2" destOrd="0" presId="urn:microsoft.com/office/officeart/2005/8/layout/hierarchy1"/>
    <dgm:cxn modelId="{54D8CB75-1AAC-42F8-BD8E-8D18A85C5408}" type="presParOf" srcId="{D43470A5-0C3F-4EFF-87A1-07A164545C44}" destId="{617936F1-EC2E-4985-ACAE-FE28DE0C797B}" srcOrd="3" destOrd="0" presId="urn:microsoft.com/office/officeart/2005/8/layout/hierarchy1"/>
    <dgm:cxn modelId="{F2E194C1-8E4E-4467-8B92-2E7E2D87847F}" type="presParOf" srcId="{617936F1-EC2E-4985-ACAE-FE28DE0C797B}" destId="{2512A37B-A6C7-4978-BA75-7197FDF558B3}" srcOrd="0" destOrd="0" presId="urn:microsoft.com/office/officeart/2005/8/layout/hierarchy1"/>
    <dgm:cxn modelId="{F2BFBBAC-2FFE-48C0-BE4D-C759B8AD0282}" type="presParOf" srcId="{2512A37B-A6C7-4978-BA75-7197FDF558B3}" destId="{C30F525C-0D43-4A1E-962D-6E39EEAB7DE9}" srcOrd="0" destOrd="0" presId="urn:microsoft.com/office/officeart/2005/8/layout/hierarchy1"/>
    <dgm:cxn modelId="{6A5AB15C-B59F-49A1-ADA3-7F73B5A5E17B}" type="presParOf" srcId="{2512A37B-A6C7-4978-BA75-7197FDF558B3}" destId="{0EA00EED-85FE-461F-9996-12C1655A9585}" srcOrd="1" destOrd="0" presId="urn:microsoft.com/office/officeart/2005/8/layout/hierarchy1"/>
    <dgm:cxn modelId="{19514D29-4737-445F-AAD5-A1BA939363B8}" type="presParOf" srcId="{617936F1-EC2E-4985-ACAE-FE28DE0C797B}" destId="{B3650777-7F8D-4E3C-8443-7EDA89E13D76}" srcOrd="1" destOrd="0" presId="urn:microsoft.com/office/officeart/2005/8/layout/hierarchy1"/>
    <dgm:cxn modelId="{5D40008E-07E0-4890-A37E-2CF6CBDC2D89}" type="presParOf" srcId="{D43470A5-0C3F-4EFF-87A1-07A164545C44}" destId="{C2B53639-D5DC-4E5E-A61B-67BD36FF1EA2}" srcOrd="4" destOrd="0" presId="urn:microsoft.com/office/officeart/2005/8/layout/hierarchy1"/>
    <dgm:cxn modelId="{653FB16D-A9DD-4D7B-94EF-8FB0E4C80B6A}" type="presParOf" srcId="{D43470A5-0C3F-4EFF-87A1-07A164545C44}" destId="{AF03A783-147A-41B7-BB5F-B98E06CF4CA0}" srcOrd="5" destOrd="0" presId="urn:microsoft.com/office/officeart/2005/8/layout/hierarchy1"/>
    <dgm:cxn modelId="{9DA573A8-9043-4FCC-8130-7597FF5B75DE}" type="presParOf" srcId="{AF03A783-147A-41B7-BB5F-B98E06CF4CA0}" destId="{250A0FFB-BD0F-46C6-AA27-4773604EF971}" srcOrd="0" destOrd="0" presId="urn:microsoft.com/office/officeart/2005/8/layout/hierarchy1"/>
    <dgm:cxn modelId="{013DD75A-2071-47FC-8EAE-933896C7686A}" type="presParOf" srcId="{250A0FFB-BD0F-46C6-AA27-4773604EF971}" destId="{D263CDC3-868D-4539-B819-8BDA93571DD0}" srcOrd="0" destOrd="0" presId="urn:microsoft.com/office/officeart/2005/8/layout/hierarchy1"/>
    <dgm:cxn modelId="{35FE7BC3-C497-4EE5-BE5B-9953879CD26A}" type="presParOf" srcId="{250A0FFB-BD0F-46C6-AA27-4773604EF971}" destId="{F3D6D326-E1E9-4325-A635-5A8CB374BC0A}" srcOrd="1" destOrd="0" presId="urn:microsoft.com/office/officeart/2005/8/layout/hierarchy1"/>
    <dgm:cxn modelId="{D7E1FA51-D8EB-44DC-803F-1C065BE2F851}" type="presParOf" srcId="{AF03A783-147A-41B7-BB5F-B98E06CF4CA0}" destId="{F307EEC3-B90F-454C-8EF0-2DC4E67D346E}"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5AC8B6-9273-4DBA-B8C2-F799E1F356F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pt>
    <dgm:pt modelId="{8024661E-9A56-4372-A4E0-2F2A306C14EB}">
      <dgm:prSet phldrT="[Metin]"/>
      <dgm:spPr/>
      <dgm:t>
        <a:bodyPr/>
        <a:lstStyle/>
        <a:p>
          <a:pPr>
            <a:lnSpc>
              <a:spcPct val="100000"/>
            </a:lnSpc>
          </a:pPr>
          <a:r>
            <a:rPr lang="tr-TR" dirty="0">
              <a:solidFill>
                <a:schemeClr val="tx1">
                  <a:lumMod val="50000"/>
                  <a:lumOff val="50000"/>
                </a:schemeClr>
              </a:solidFill>
            </a:rPr>
            <a:t>Oyun motoru</a:t>
          </a:r>
        </a:p>
      </dgm:t>
    </dgm:pt>
    <dgm:pt modelId="{EE76238E-7740-4645-8F08-0E7D1088B247}" type="parTrans" cxnId="{1D26F410-0886-41B5-BE83-8DF56EFE2588}">
      <dgm:prSet/>
      <dgm:spPr/>
      <dgm:t>
        <a:bodyPr/>
        <a:lstStyle/>
        <a:p>
          <a:endParaRPr lang="tr-TR"/>
        </a:p>
      </dgm:t>
    </dgm:pt>
    <dgm:pt modelId="{871567FF-52A6-4BCB-841A-13379F48A627}" type="sibTrans" cxnId="{1D26F410-0886-41B5-BE83-8DF56EFE2588}">
      <dgm:prSet/>
      <dgm:spPr/>
      <dgm:t>
        <a:bodyPr/>
        <a:lstStyle/>
        <a:p>
          <a:endParaRPr lang="tr-TR"/>
        </a:p>
      </dgm:t>
    </dgm:pt>
    <dgm:pt modelId="{7407D89D-BF37-4084-AA95-0066699759DD}">
      <dgm:prSet phldrT="[Metin]"/>
      <dgm:spPr/>
      <dgm:t>
        <a:bodyPr/>
        <a:lstStyle/>
        <a:p>
          <a:pPr>
            <a:lnSpc>
              <a:spcPct val="100000"/>
            </a:lnSpc>
          </a:pPr>
          <a:r>
            <a:rPr lang="tr-TR"/>
            <a:t>İşletim Sistemi</a:t>
          </a:r>
        </a:p>
      </dgm:t>
    </dgm:pt>
    <dgm:pt modelId="{15A5660B-9485-434B-A721-C30C62D39604}" type="parTrans" cxnId="{73B3FB94-7EFB-4D99-8F4C-D6F2D9347ED3}">
      <dgm:prSet/>
      <dgm:spPr/>
      <dgm:t>
        <a:bodyPr/>
        <a:lstStyle/>
        <a:p>
          <a:endParaRPr lang="tr-TR"/>
        </a:p>
      </dgm:t>
    </dgm:pt>
    <dgm:pt modelId="{AE13AC39-04D0-4DD2-8886-70A0F46563B8}" type="sibTrans" cxnId="{73B3FB94-7EFB-4D99-8F4C-D6F2D9347ED3}">
      <dgm:prSet/>
      <dgm:spPr/>
      <dgm:t>
        <a:bodyPr/>
        <a:lstStyle/>
        <a:p>
          <a:endParaRPr lang="tr-TR"/>
        </a:p>
      </dgm:t>
    </dgm:pt>
    <dgm:pt modelId="{B160F0A8-0C42-48EB-9E8B-DDE884E63809}">
      <dgm:prSet phldrT="[Metin]"/>
      <dgm:spPr/>
      <dgm:t>
        <a:bodyPr/>
        <a:lstStyle/>
        <a:p>
          <a:pPr>
            <a:lnSpc>
              <a:spcPct val="100000"/>
            </a:lnSpc>
          </a:pPr>
          <a:r>
            <a:rPr lang="tr-TR"/>
            <a:t>Donanım</a:t>
          </a:r>
        </a:p>
      </dgm:t>
    </dgm:pt>
    <dgm:pt modelId="{795DC8E0-F59F-4A90-8F53-B15372428BEE}" type="parTrans" cxnId="{CB696475-98D7-4ECB-B8AC-C78024FF5B6B}">
      <dgm:prSet/>
      <dgm:spPr/>
      <dgm:t>
        <a:bodyPr/>
        <a:lstStyle/>
        <a:p>
          <a:endParaRPr lang="tr-TR"/>
        </a:p>
      </dgm:t>
    </dgm:pt>
    <dgm:pt modelId="{22869D05-2DA9-4A05-BDCF-1169B5193EB1}" type="sibTrans" cxnId="{CB696475-98D7-4ECB-B8AC-C78024FF5B6B}">
      <dgm:prSet/>
      <dgm:spPr/>
      <dgm:t>
        <a:bodyPr/>
        <a:lstStyle/>
        <a:p>
          <a:endParaRPr lang="tr-TR"/>
        </a:p>
      </dgm:t>
    </dgm:pt>
    <dgm:pt modelId="{AC25EC6D-A0B1-43EB-A4CA-3499501BE780}">
      <dgm:prSet phldrT="[Metin]"/>
      <dgm:spPr/>
      <dgm:t>
        <a:bodyPr/>
        <a:lstStyle/>
        <a:p>
          <a:pPr>
            <a:lnSpc>
              <a:spcPct val="100000"/>
            </a:lnSpc>
          </a:pPr>
          <a:r>
            <a:rPr lang="tr-TR"/>
            <a:t>İşlemci</a:t>
          </a:r>
        </a:p>
      </dgm:t>
    </dgm:pt>
    <dgm:pt modelId="{B9FA31C7-38EC-48BC-854B-9592FC034FEB}" type="parTrans" cxnId="{68B19263-DB72-4926-89F3-8331650BD2F7}">
      <dgm:prSet/>
      <dgm:spPr/>
      <dgm:t>
        <a:bodyPr/>
        <a:lstStyle/>
        <a:p>
          <a:endParaRPr lang="tr-TR"/>
        </a:p>
      </dgm:t>
    </dgm:pt>
    <dgm:pt modelId="{8F5B69ED-D9A4-447C-9E0D-EFE70EABDEAC}" type="sibTrans" cxnId="{68B19263-DB72-4926-89F3-8331650BD2F7}">
      <dgm:prSet/>
      <dgm:spPr/>
      <dgm:t>
        <a:bodyPr/>
        <a:lstStyle/>
        <a:p>
          <a:endParaRPr lang="tr-TR"/>
        </a:p>
      </dgm:t>
    </dgm:pt>
    <dgm:pt modelId="{4CC37F82-CFCC-4DE2-A4A7-193DF1098E67}">
      <dgm:prSet phldrT="[Metin]"/>
      <dgm:spPr/>
      <dgm:t>
        <a:bodyPr/>
        <a:lstStyle/>
        <a:p>
          <a:pPr>
            <a:lnSpc>
              <a:spcPct val="100000"/>
            </a:lnSpc>
          </a:pPr>
          <a:r>
            <a:rPr lang="tr-TR"/>
            <a:t>Bellek vb.</a:t>
          </a:r>
        </a:p>
      </dgm:t>
    </dgm:pt>
    <dgm:pt modelId="{76F2013A-C57A-4F84-A08B-7FB2484EA10A}" type="parTrans" cxnId="{26C4F092-A555-40FC-A5F3-8E0B1010E902}">
      <dgm:prSet/>
      <dgm:spPr/>
      <dgm:t>
        <a:bodyPr/>
        <a:lstStyle/>
        <a:p>
          <a:endParaRPr lang="tr-TR"/>
        </a:p>
      </dgm:t>
    </dgm:pt>
    <dgm:pt modelId="{BCE622A7-B172-4116-A536-A1D6E2A78541}" type="sibTrans" cxnId="{26C4F092-A555-40FC-A5F3-8E0B1010E902}">
      <dgm:prSet/>
      <dgm:spPr/>
      <dgm:t>
        <a:bodyPr/>
        <a:lstStyle/>
        <a:p>
          <a:endParaRPr lang="tr-TR"/>
        </a:p>
      </dgm:t>
    </dgm:pt>
    <dgm:pt modelId="{81DA89B8-7A7C-45B7-A04A-4348E2F6478F}">
      <dgm:prSet phldrT="[Metin]"/>
      <dgm:spPr/>
      <dgm:t>
        <a:bodyPr/>
        <a:lstStyle/>
        <a:p>
          <a:pPr>
            <a:lnSpc>
              <a:spcPct val="100000"/>
            </a:lnSpc>
          </a:pPr>
          <a:r>
            <a:rPr lang="tr-TR"/>
            <a:t>Ekran Kartı</a:t>
          </a:r>
        </a:p>
      </dgm:t>
    </dgm:pt>
    <dgm:pt modelId="{71BDA522-161B-4F25-8F32-7F6D4D978B39}" type="parTrans" cxnId="{14837B47-5135-4782-9E2E-6B20FC12786F}">
      <dgm:prSet/>
      <dgm:spPr/>
      <dgm:t>
        <a:bodyPr/>
        <a:lstStyle/>
        <a:p>
          <a:endParaRPr lang="tr-TR"/>
        </a:p>
      </dgm:t>
    </dgm:pt>
    <dgm:pt modelId="{47C7AC76-CA74-46B3-9B2D-141A25986E7B}" type="sibTrans" cxnId="{14837B47-5135-4782-9E2E-6B20FC12786F}">
      <dgm:prSet/>
      <dgm:spPr/>
      <dgm:t>
        <a:bodyPr/>
        <a:lstStyle/>
        <a:p>
          <a:endParaRPr lang="tr-TR"/>
        </a:p>
      </dgm:t>
    </dgm:pt>
    <dgm:pt modelId="{527C5C4A-3276-4FFD-B46D-EE559D431DFC}">
      <dgm:prSet phldrT="[Metin]"/>
      <dgm:spPr/>
      <dgm:t>
        <a:bodyPr/>
        <a:lstStyle/>
        <a:p>
          <a:pPr>
            <a:lnSpc>
              <a:spcPct val="100000"/>
            </a:lnSpc>
          </a:pPr>
          <a:r>
            <a:rPr lang="tr-TR"/>
            <a:t>Donanım ile etkileşim </a:t>
          </a:r>
        </a:p>
      </dgm:t>
    </dgm:pt>
    <dgm:pt modelId="{C450D967-A7E4-42AC-9E72-CF40BC13EB94}" type="parTrans" cxnId="{37C4549E-8899-474D-90CA-4E736734AD79}">
      <dgm:prSet/>
      <dgm:spPr/>
      <dgm:t>
        <a:bodyPr/>
        <a:lstStyle/>
        <a:p>
          <a:endParaRPr lang="tr-TR"/>
        </a:p>
      </dgm:t>
    </dgm:pt>
    <dgm:pt modelId="{398BF552-F7CB-46B2-87E2-1C1F22F9066D}" type="sibTrans" cxnId="{37C4549E-8899-474D-90CA-4E736734AD79}">
      <dgm:prSet/>
      <dgm:spPr/>
      <dgm:t>
        <a:bodyPr/>
        <a:lstStyle/>
        <a:p>
          <a:endParaRPr lang="tr-TR"/>
        </a:p>
      </dgm:t>
    </dgm:pt>
    <dgm:pt modelId="{4A85DAE2-3826-4D79-ACFA-918F17D4A0CB}">
      <dgm:prSet phldrT="[Metin]"/>
      <dgm:spPr/>
      <dgm:t>
        <a:bodyPr/>
        <a:lstStyle/>
        <a:p>
          <a:pPr>
            <a:lnSpc>
              <a:spcPct val="100000"/>
            </a:lnSpc>
          </a:pPr>
          <a:r>
            <a:rPr lang="tr-TR"/>
            <a:t>Donanım kontrolü</a:t>
          </a:r>
        </a:p>
      </dgm:t>
    </dgm:pt>
    <dgm:pt modelId="{AEC047C8-731D-4CB3-B24D-92513720EA32}" type="parTrans" cxnId="{FCE69CA3-5439-4412-9A4B-CF5FDD652214}">
      <dgm:prSet/>
      <dgm:spPr/>
      <dgm:t>
        <a:bodyPr/>
        <a:lstStyle/>
        <a:p>
          <a:endParaRPr lang="tr-TR"/>
        </a:p>
      </dgm:t>
    </dgm:pt>
    <dgm:pt modelId="{541328A4-FE02-4A45-9971-CE2F622AFED1}" type="sibTrans" cxnId="{FCE69CA3-5439-4412-9A4B-CF5FDD652214}">
      <dgm:prSet/>
      <dgm:spPr/>
      <dgm:t>
        <a:bodyPr/>
        <a:lstStyle/>
        <a:p>
          <a:endParaRPr lang="tr-TR"/>
        </a:p>
      </dgm:t>
    </dgm:pt>
    <dgm:pt modelId="{9AADE96A-5A07-4824-8826-0563985A70B5}">
      <dgm:prSet phldrT="[Metin]" custT="1"/>
      <dgm:spPr/>
      <dgm:t>
        <a:bodyPr/>
        <a:lstStyle/>
        <a:p>
          <a:pPr>
            <a:lnSpc>
              <a:spcPct val="100000"/>
            </a:lnSpc>
          </a:pPr>
          <a:r>
            <a:rPr lang="tr-TR" sz="900">
              <a:solidFill>
                <a:schemeClr val="tx1">
                  <a:lumMod val="50000"/>
                  <a:lumOff val="50000"/>
                </a:schemeClr>
              </a:solidFill>
            </a:rPr>
            <a:t>Grafik</a:t>
          </a:r>
        </a:p>
      </dgm:t>
    </dgm:pt>
    <dgm:pt modelId="{EF7BBDCF-9B5A-4EFD-9AE3-AE2E7BBAF2BB}" type="parTrans" cxnId="{33895C42-3DB9-42EF-99DD-88E4F2F94793}">
      <dgm:prSet/>
      <dgm:spPr/>
      <dgm:t>
        <a:bodyPr/>
        <a:lstStyle/>
        <a:p>
          <a:endParaRPr lang="tr-TR"/>
        </a:p>
      </dgm:t>
    </dgm:pt>
    <dgm:pt modelId="{59F34054-6737-41D8-A588-5D2BF67374FE}" type="sibTrans" cxnId="{33895C42-3DB9-42EF-99DD-88E4F2F94793}">
      <dgm:prSet/>
      <dgm:spPr/>
      <dgm:t>
        <a:bodyPr/>
        <a:lstStyle/>
        <a:p>
          <a:endParaRPr lang="tr-TR"/>
        </a:p>
      </dgm:t>
    </dgm:pt>
    <dgm:pt modelId="{F5398C00-F861-4874-A776-3EC48069CA72}">
      <dgm:prSet phldrT="[Metin]" custT="1"/>
      <dgm:spPr/>
      <dgm:t>
        <a:bodyPr/>
        <a:lstStyle/>
        <a:p>
          <a:pPr>
            <a:lnSpc>
              <a:spcPct val="100000"/>
            </a:lnSpc>
          </a:pPr>
          <a:r>
            <a:rPr lang="tr-TR" sz="900">
              <a:solidFill>
                <a:schemeClr val="tx1">
                  <a:lumMod val="50000"/>
                  <a:lumOff val="50000"/>
                </a:schemeClr>
              </a:solidFill>
            </a:rPr>
            <a:t>Fizik</a:t>
          </a:r>
        </a:p>
      </dgm:t>
    </dgm:pt>
    <dgm:pt modelId="{347EC070-1681-4DD0-A811-653EBC493878}" type="parTrans" cxnId="{72C88E1D-0F60-4C51-BEB2-D799477EE778}">
      <dgm:prSet/>
      <dgm:spPr/>
      <dgm:t>
        <a:bodyPr/>
        <a:lstStyle/>
        <a:p>
          <a:endParaRPr lang="tr-TR"/>
        </a:p>
      </dgm:t>
    </dgm:pt>
    <dgm:pt modelId="{D9D2BA86-9DBD-4867-AFAF-EB203F73DD65}" type="sibTrans" cxnId="{72C88E1D-0F60-4C51-BEB2-D799477EE778}">
      <dgm:prSet/>
      <dgm:spPr/>
      <dgm:t>
        <a:bodyPr/>
        <a:lstStyle/>
        <a:p>
          <a:endParaRPr lang="tr-TR"/>
        </a:p>
      </dgm:t>
    </dgm:pt>
    <dgm:pt modelId="{0AFD2543-0940-4BF3-848E-847754B1CCF5}">
      <dgm:prSet phldrT="[Metin]" custT="1"/>
      <dgm:spPr/>
      <dgm:t>
        <a:bodyPr/>
        <a:lstStyle/>
        <a:p>
          <a:pPr>
            <a:lnSpc>
              <a:spcPct val="100000"/>
            </a:lnSpc>
          </a:pPr>
          <a:r>
            <a:rPr lang="tr-TR" sz="900" dirty="0">
              <a:solidFill>
                <a:schemeClr val="tx1">
                  <a:lumMod val="50000"/>
                  <a:lumOff val="50000"/>
                </a:schemeClr>
              </a:solidFill>
            </a:rPr>
            <a:t>Ağ</a:t>
          </a:r>
        </a:p>
      </dgm:t>
    </dgm:pt>
    <dgm:pt modelId="{D10FE92F-B372-4AB9-B5B6-0E71FB3A0E51}" type="parTrans" cxnId="{01D5833C-C5E0-432C-AD59-4F69CC323E1B}">
      <dgm:prSet/>
      <dgm:spPr/>
      <dgm:t>
        <a:bodyPr/>
        <a:lstStyle/>
        <a:p>
          <a:endParaRPr lang="tr-TR"/>
        </a:p>
      </dgm:t>
    </dgm:pt>
    <dgm:pt modelId="{AAAB0034-A663-4E6B-AC7B-24DA09C880E7}" type="sibTrans" cxnId="{01D5833C-C5E0-432C-AD59-4F69CC323E1B}">
      <dgm:prSet/>
      <dgm:spPr/>
      <dgm:t>
        <a:bodyPr/>
        <a:lstStyle/>
        <a:p>
          <a:endParaRPr lang="tr-TR"/>
        </a:p>
      </dgm:t>
    </dgm:pt>
    <dgm:pt modelId="{AA0064A3-1E08-4767-823C-D83E00F73590}">
      <dgm:prSet phldrT="[Metin]" custT="1"/>
      <dgm:spPr/>
      <dgm:t>
        <a:bodyPr/>
        <a:lstStyle/>
        <a:p>
          <a:pPr>
            <a:lnSpc>
              <a:spcPct val="100000"/>
            </a:lnSpc>
          </a:pPr>
          <a:r>
            <a:rPr lang="tr-TR" sz="900">
              <a:solidFill>
                <a:schemeClr val="tx1">
                  <a:lumMod val="50000"/>
                  <a:lumOff val="50000"/>
                </a:schemeClr>
              </a:solidFill>
            </a:rPr>
            <a:t>Girdiler</a:t>
          </a:r>
        </a:p>
      </dgm:t>
    </dgm:pt>
    <dgm:pt modelId="{17FF9196-EDFE-4C92-B963-87F7D3FAA0DC}" type="parTrans" cxnId="{40AFA3ED-ABE1-4633-A9AF-CEDED0DC9492}">
      <dgm:prSet/>
      <dgm:spPr/>
      <dgm:t>
        <a:bodyPr/>
        <a:lstStyle/>
        <a:p>
          <a:endParaRPr lang="tr-TR"/>
        </a:p>
      </dgm:t>
    </dgm:pt>
    <dgm:pt modelId="{9652095A-F607-4321-B6FA-A872857B43DB}" type="sibTrans" cxnId="{40AFA3ED-ABE1-4633-A9AF-CEDED0DC9492}">
      <dgm:prSet/>
      <dgm:spPr/>
      <dgm:t>
        <a:bodyPr/>
        <a:lstStyle/>
        <a:p>
          <a:endParaRPr lang="tr-TR"/>
        </a:p>
      </dgm:t>
    </dgm:pt>
    <dgm:pt modelId="{FEE9B76E-89BB-45E1-803D-676E66495145}">
      <dgm:prSet phldrT="[Metin]"/>
      <dgm:spPr/>
      <dgm:t>
        <a:bodyPr/>
        <a:lstStyle/>
        <a:p>
          <a:pPr>
            <a:lnSpc>
              <a:spcPct val="100000"/>
            </a:lnSpc>
          </a:pPr>
          <a:r>
            <a:rPr lang="tr-TR" dirty="0"/>
            <a:t>Oyuna Özel Kodlar</a:t>
          </a:r>
        </a:p>
      </dgm:t>
    </dgm:pt>
    <dgm:pt modelId="{DC91C962-10C2-41F4-B6D7-3F39DDE451AE}" type="parTrans" cxnId="{AE4AF1AA-5163-4542-A276-9F0A968DE099}">
      <dgm:prSet/>
      <dgm:spPr/>
      <dgm:t>
        <a:bodyPr/>
        <a:lstStyle/>
        <a:p>
          <a:endParaRPr lang="tr-TR"/>
        </a:p>
      </dgm:t>
    </dgm:pt>
    <dgm:pt modelId="{17171D5B-9864-4935-8B1A-5053FB076418}" type="sibTrans" cxnId="{AE4AF1AA-5163-4542-A276-9F0A968DE099}">
      <dgm:prSet/>
      <dgm:spPr/>
      <dgm:t>
        <a:bodyPr/>
        <a:lstStyle/>
        <a:p>
          <a:endParaRPr lang="tr-TR"/>
        </a:p>
      </dgm:t>
    </dgm:pt>
    <dgm:pt modelId="{0111E40C-A055-44AC-9C7C-B8666EFBC378}">
      <dgm:prSet phldrT="[Metin]"/>
      <dgm:spPr/>
      <dgm:t>
        <a:bodyPr/>
        <a:lstStyle/>
        <a:p>
          <a:pPr>
            <a:lnSpc>
              <a:spcPct val="100000"/>
            </a:lnSpc>
          </a:pPr>
          <a:r>
            <a:rPr lang="tr-TR"/>
            <a:t>Sesler</a:t>
          </a:r>
          <a:br>
            <a:rPr lang="tr-TR"/>
          </a:br>
          <a:r>
            <a:rPr lang="tr-TR"/>
            <a:t>Grafikler</a:t>
          </a:r>
        </a:p>
      </dgm:t>
    </dgm:pt>
    <dgm:pt modelId="{366A5FD7-CB19-46AD-8D17-7056969ECD9C}" type="parTrans" cxnId="{B6A45D29-BE51-4C17-951B-F6ED75FE6B90}">
      <dgm:prSet/>
      <dgm:spPr/>
      <dgm:t>
        <a:bodyPr/>
        <a:lstStyle/>
        <a:p>
          <a:endParaRPr lang="tr-TR"/>
        </a:p>
      </dgm:t>
    </dgm:pt>
    <dgm:pt modelId="{34C303E9-1472-4CE5-8208-9FABED10A1F3}" type="sibTrans" cxnId="{B6A45D29-BE51-4C17-951B-F6ED75FE6B90}">
      <dgm:prSet/>
      <dgm:spPr/>
      <dgm:t>
        <a:bodyPr/>
        <a:lstStyle/>
        <a:p>
          <a:endParaRPr lang="tr-TR"/>
        </a:p>
      </dgm:t>
    </dgm:pt>
    <dgm:pt modelId="{266A745F-C0FE-482D-B3EE-AA379462CFE3}" type="pres">
      <dgm:prSet presAssocID="{215AC8B6-9273-4DBA-B8C2-F799E1F356FA}" presName="root" presStyleCnt="0">
        <dgm:presLayoutVars>
          <dgm:dir/>
          <dgm:resizeHandles val="exact"/>
        </dgm:presLayoutVars>
      </dgm:prSet>
      <dgm:spPr/>
    </dgm:pt>
    <dgm:pt modelId="{F6FA18DC-C598-43EC-B0B6-B81636BDA910}" type="pres">
      <dgm:prSet presAssocID="{0111E40C-A055-44AC-9C7C-B8666EFBC378}" presName="compNode" presStyleCnt="0"/>
      <dgm:spPr/>
    </dgm:pt>
    <dgm:pt modelId="{906DA1E8-9E84-4514-AEEF-0980B9101783}" type="pres">
      <dgm:prSet presAssocID="{0111E40C-A055-44AC-9C7C-B8666EFBC378}" presName="bgRect" presStyleLbl="bgShp" presStyleIdx="0" presStyleCnt="5"/>
      <dgm:spPr/>
    </dgm:pt>
    <dgm:pt modelId="{4E63E2C1-FF10-4155-9070-3B3BAD43B443}" type="pres">
      <dgm:prSet presAssocID="{0111E40C-A055-44AC-9C7C-B8666EFBC37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olume"/>
        </a:ext>
      </dgm:extLst>
    </dgm:pt>
    <dgm:pt modelId="{CE18F586-297D-4336-AD60-8E6DB40C453B}" type="pres">
      <dgm:prSet presAssocID="{0111E40C-A055-44AC-9C7C-B8666EFBC378}" presName="spaceRect" presStyleCnt="0"/>
      <dgm:spPr/>
    </dgm:pt>
    <dgm:pt modelId="{6FAA4EAE-5FCB-406D-8FF1-228666236CA9}" type="pres">
      <dgm:prSet presAssocID="{0111E40C-A055-44AC-9C7C-B8666EFBC378}" presName="parTx" presStyleLbl="revTx" presStyleIdx="0" presStyleCnt="8">
        <dgm:presLayoutVars>
          <dgm:chMax val="0"/>
          <dgm:chPref val="0"/>
        </dgm:presLayoutVars>
      </dgm:prSet>
      <dgm:spPr/>
    </dgm:pt>
    <dgm:pt modelId="{7BC3523B-5449-45D6-BEAF-0259C2C8F398}" type="pres">
      <dgm:prSet presAssocID="{34C303E9-1472-4CE5-8208-9FABED10A1F3}" presName="sibTrans" presStyleCnt="0"/>
      <dgm:spPr/>
    </dgm:pt>
    <dgm:pt modelId="{A2059882-A34D-4A7D-BC11-91CB74C91BC1}" type="pres">
      <dgm:prSet presAssocID="{FEE9B76E-89BB-45E1-803D-676E66495145}" presName="compNode" presStyleCnt="0"/>
      <dgm:spPr/>
    </dgm:pt>
    <dgm:pt modelId="{25380FC4-DCA1-402C-A319-E4CACFEACD2A}" type="pres">
      <dgm:prSet presAssocID="{FEE9B76E-89BB-45E1-803D-676E66495145}" presName="bgRect" presStyleLbl="bgShp" presStyleIdx="1" presStyleCnt="5"/>
      <dgm:spPr/>
    </dgm:pt>
    <dgm:pt modelId="{A991AD50-DA3D-4E56-A390-20C910101F6F}" type="pres">
      <dgm:prSet presAssocID="{FEE9B76E-89BB-45E1-803D-676E6649514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3F554D74-FC3C-4AA8-9168-5E86A97DB8B8}" type="pres">
      <dgm:prSet presAssocID="{FEE9B76E-89BB-45E1-803D-676E66495145}" presName="spaceRect" presStyleCnt="0"/>
      <dgm:spPr/>
    </dgm:pt>
    <dgm:pt modelId="{9DFE381B-344B-4DE4-87B8-33B6E70DE517}" type="pres">
      <dgm:prSet presAssocID="{FEE9B76E-89BB-45E1-803D-676E66495145}" presName="parTx" presStyleLbl="revTx" presStyleIdx="1" presStyleCnt="8">
        <dgm:presLayoutVars>
          <dgm:chMax val="0"/>
          <dgm:chPref val="0"/>
        </dgm:presLayoutVars>
      </dgm:prSet>
      <dgm:spPr/>
    </dgm:pt>
    <dgm:pt modelId="{BF95B0E4-1BAB-4A5F-B093-04331E5B9AA5}" type="pres">
      <dgm:prSet presAssocID="{17171D5B-9864-4935-8B1A-5053FB076418}" presName="sibTrans" presStyleCnt="0"/>
      <dgm:spPr/>
    </dgm:pt>
    <dgm:pt modelId="{2B6FEC29-0316-4985-A794-EF249238EA84}" type="pres">
      <dgm:prSet presAssocID="{8024661E-9A56-4372-A4E0-2F2A306C14EB}" presName="compNode" presStyleCnt="0"/>
      <dgm:spPr/>
    </dgm:pt>
    <dgm:pt modelId="{59E63D1C-2E07-48A0-BB9E-6C5D0D83EC4C}" type="pres">
      <dgm:prSet presAssocID="{8024661E-9A56-4372-A4E0-2F2A306C14EB}" presName="bgRect" presStyleLbl="bgShp" presStyleIdx="2" presStyleCnt="5"/>
      <dgm:spPr/>
    </dgm:pt>
    <dgm:pt modelId="{065243B0-140E-4E95-B4F3-C5B863DBE831}" type="pres">
      <dgm:prSet presAssocID="{8024661E-9A56-4372-A4E0-2F2A306C14E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3B01A1AD-D426-415D-B957-B044FFB57CF6}" type="pres">
      <dgm:prSet presAssocID="{8024661E-9A56-4372-A4E0-2F2A306C14EB}" presName="spaceRect" presStyleCnt="0"/>
      <dgm:spPr/>
    </dgm:pt>
    <dgm:pt modelId="{8CB6855B-90DC-49B9-9458-8087083F5417}" type="pres">
      <dgm:prSet presAssocID="{8024661E-9A56-4372-A4E0-2F2A306C14EB}" presName="parTx" presStyleLbl="revTx" presStyleIdx="2" presStyleCnt="8">
        <dgm:presLayoutVars>
          <dgm:chMax val="0"/>
          <dgm:chPref val="0"/>
        </dgm:presLayoutVars>
      </dgm:prSet>
      <dgm:spPr/>
    </dgm:pt>
    <dgm:pt modelId="{78B6BAD5-5890-42F6-A58C-00DF18CD6EBA}" type="pres">
      <dgm:prSet presAssocID="{8024661E-9A56-4372-A4E0-2F2A306C14EB}" presName="desTx" presStyleLbl="revTx" presStyleIdx="3" presStyleCnt="8">
        <dgm:presLayoutVars/>
      </dgm:prSet>
      <dgm:spPr/>
    </dgm:pt>
    <dgm:pt modelId="{3077BF7F-D4B1-4AA9-AA45-40F9435ADB25}" type="pres">
      <dgm:prSet presAssocID="{871567FF-52A6-4BCB-841A-13379F48A627}" presName="sibTrans" presStyleCnt="0"/>
      <dgm:spPr/>
    </dgm:pt>
    <dgm:pt modelId="{7DB2F63A-CC92-466B-B4AA-BAA0541DC7E7}" type="pres">
      <dgm:prSet presAssocID="{7407D89D-BF37-4084-AA95-0066699759DD}" presName="compNode" presStyleCnt="0"/>
      <dgm:spPr/>
    </dgm:pt>
    <dgm:pt modelId="{E3E245DC-4563-4EDE-AAE5-8E7C4BB2C965}" type="pres">
      <dgm:prSet presAssocID="{7407D89D-BF37-4084-AA95-0066699759DD}" presName="bgRect" presStyleLbl="bgShp" presStyleIdx="3" presStyleCnt="5"/>
      <dgm:spPr/>
    </dgm:pt>
    <dgm:pt modelId="{A4603839-BD9F-499F-92D0-8BCECF9959A7}" type="pres">
      <dgm:prSet presAssocID="{7407D89D-BF37-4084-AA95-0066699759D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ome"/>
        </a:ext>
      </dgm:extLst>
    </dgm:pt>
    <dgm:pt modelId="{4321BB19-B66B-467A-8C92-6868D5F04373}" type="pres">
      <dgm:prSet presAssocID="{7407D89D-BF37-4084-AA95-0066699759DD}" presName="spaceRect" presStyleCnt="0"/>
      <dgm:spPr/>
    </dgm:pt>
    <dgm:pt modelId="{E80767CD-1817-4F58-8074-2292E8171B86}" type="pres">
      <dgm:prSet presAssocID="{7407D89D-BF37-4084-AA95-0066699759DD}" presName="parTx" presStyleLbl="revTx" presStyleIdx="4" presStyleCnt="8">
        <dgm:presLayoutVars>
          <dgm:chMax val="0"/>
          <dgm:chPref val="0"/>
        </dgm:presLayoutVars>
      </dgm:prSet>
      <dgm:spPr/>
    </dgm:pt>
    <dgm:pt modelId="{970754D6-4FC9-46DF-9B9F-B5CCF9A1707E}" type="pres">
      <dgm:prSet presAssocID="{7407D89D-BF37-4084-AA95-0066699759DD}" presName="desTx" presStyleLbl="revTx" presStyleIdx="5" presStyleCnt="8">
        <dgm:presLayoutVars/>
      </dgm:prSet>
      <dgm:spPr/>
    </dgm:pt>
    <dgm:pt modelId="{644E14C4-24A4-42A0-A66A-332E7796035D}" type="pres">
      <dgm:prSet presAssocID="{AE13AC39-04D0-4DD2-8886-70A0F46563B8}" presName="sibTrans" presStyleCnt="0"/>
      <dgm:spPr/>
    </dgm:pt>
    <dgm:pt modelId="{39D8F6E5-FE4E-4AFF-8B94-FEFE760B2F76}" type="pres">
      <dgm:prSet presAssocID="{B160F0A8-0C42-48EB-9E8B-DDE884E63809}" presName="compNode" presStyleCnt="0"/>
      <dgm:spPr/>
    </dgm:pt>
    <dgm:pt modelId="{9FC7D3E2-1E52-4EE5-A3E3-8134EF20570C}" type="pres">
      <dgm:prSet presAssocID="{B160F0A8-0C42-48EB-9E8B-DDE884E63809}" presName="bgRect" presStyleLbl="bgShp" presStyleIdx="4" presStyleCnt="5"/>
      <dgm:spPr/>
    </dgm:pt>
    <dgm:pt modelId="{C680EFBD-AB35-40D6-98AA-60D76BF97AB6}" type="pres">
      <dgm:prSet presAssocID="{B160F0A8-0C42-48EB-9E8B-DDE884E6380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CBA523A9-9ACD-4AF9-8821-4699DBAD55F3}" type="pres">
      <dgm:prSet presAssocID="{B160F0A8-0C42-48EB-9E8B-DDE884E63809}" presName="spaceRect" presStyleCnt="0"/>
      <dgm:spPr/>
    </dgm:pt>
    <dgm:pt modelId="{E6E80763-F4AF-4533-9FDE-39A24FACDAA1}" type="pres">
      <dgm:prSet presAssocID="{B160F0A8-0C42-48EB-9E8B-DDE884E63809}" presName="parTx" presStyleLbl="revTx" presStyleIdx="6" presStyleCnt="8">
        <dgm:presLayoutVars>
          <dgm:chMax val="0"/>
          <dgm:chPref val="0"/>
        </dgm:presLayoutVars>
      </dgm:prSet>
      <dgm:spPr/>
    </dgm:pt>
    <dgm:pt modelId="{20F5BE7A-1D6D-4121-B773-CEF899309EBF}" type="pres">
      <dgm:prSet presAssocID="{B160F0A8-0C42-48EB-9E8B-DDE884E63809}" presName="desTx" presStyleLbl="revTx" presStyleIdx="7" presStyleCnt="8">
        <dgm:presLayoutVars/>
      </dgm:prSet>
      <dgm:spPr/>
    </dgm:pt>
  </dgm:ptLst>
  <dgm:cxnLst>
    <dgm:cxn modelId="{B7492807-5C9C-4D7B-8558-F7F065C0AE5B}" type="presOf" srcId="{AC25EC6D-A0B1-43EB-A4CA-3499501BE780}" destId="{20F5BE7A-1D6D-4121-B773-CEF899309EBF}" srcOrd="0" destOrd="0" presId="urn:microsoft.com/office/officeart/2018/2/layout/IconVerticalSolidList"/>
    <dgm:cxn modelId="{847E8309-470C-4280-8606-5F53D2AF05A7}" type="presOf" srcId="{B160F0A8-0C42-48EB-9E8B-DDE884E63809}" destId="{E6E80763-F4AF-4533-9FDE-39A24FACDAA1}" srcOrd="0" destOrd="0" presId="urn:microsoft.com/office/officeart/2018/2/layout/IconVerticalSolidList"/>
    <dgm:cxn modelId="{1D26F410-0886-41B5-BE83-8DF56EFE2588}" srcId="{215AC8B6-9273-4DBA-B8C2-F799E1F356FA}" destId="{8024661E-9A56-4372-A4E0-2F2A306C14EB}" srcOrd="2" destOrd="0" parTransId="{EE76238E-7740-4645-8F08-0E7D1088B247}" sibTransId="{871567FF-52A6-4BCB-841A-13379F48A627}"/>
    <dgm:cxn modelId="{72C88E1D-0F60-4C51-BEB2-D799477EE778}" srcId="{8024661E-9A56-4372-A4E0-2F2A306C14EB}" destId="{F5398C00-F861-4874-A776-3EC48069CA72}" srcOrd="1" destOrd="0" parTransId="{347EC070-1681-4DD0-A811-653EBC493878}" sibTransId="{D9D2BA86-9DBD-4867-AFAF-EB203F73DD65}"/>
    <dgm:cxn modelId="{2238C720-DC7E-441B-B60C-44562DFF8CD6}" type="presOf" srcId="{7407D89D-BF37-4084-AA95-0066699759DD}" destId="{E80767CD-1817-4F58-8074-2292E8171B86}" srcOrd="0" destOrd="0" presId="urn:microsoft.com/office/officeart/2018/2/layout/IconVerticalSolidList"/>
    <dgm:cxn modelId="{B6A45D29-BE51-4C17-951B-F6ED75FE6B90}" srcId="{215AC8B6-9273-4DBA-B8C2-F799E1F356FA}" destId="{0111E40C-A055-44AC-9C7C-B8666EFBC378}" srcOrd="0" destOrd="0" parTransId="{366A5FD7-CB19-46AD-8D17-7056969ECD9C}" sibTransId="{34C303E9-1472-4CE5-8208-9FABED10A1F3}"/>
    <dgm:cxn modelId="{5B91AD2D-6DA0-46A5-A597-E0BB9EA9520F}" type="presOf" srcId="{FEE9B76E-89BB-45E1-803D-676E66495145}" destId="{9DFE381B-344B-4DE4-87B8-33B6E70DE517}" srcOrd="0" destOrd="0" presId="urn:microsoft.com/office/officeart/2018/2/layout/IconVerticalSolidList"/>
    <dgm:cxn modelId="{01D5833C-C5E0-432C-AD59-4F69CC323E1B}" srcId="{8024661E-9A56-4372-A4E0-2F2A306C14EB}" destId="{0AFD2543-0940-4BF3-848E-847754B1CCF5}" srcOrd="2" destOrd="0" parTransId="{D10FE92F-B372-4AB9-B5B6-0E71FB3A0E51}" sibTransId="{AAAB0034-A663-4E6B-AC7B-24DA09C880E7}"/>
    <dgm:cxn modelId="{BE26905D-AB41-4171-8E17-6667C4047F22}" type="presOf" srcId="{81DA89B8-7A7C-45B7-A04A-4348E2F6478F}" destId="{20F5BE7A-1D6D-4121-B773-CEF899309EBF}" srcOrd="0" destOrd="1" presId="urn:microsoft.com/office/officeart/2018/2/layout/IconVerticalSolidList"/>
    <dgm:cxn modelId="{33895C42-3DB9-42EF-99DD-88E4F2F94793}" srcId="{8024661E-9A56-4372-A4E0-2F2A306C14EB}" destId="{9AADE96A-5A07-4824-8826-0563985A70B5}" srcOrd="0" destOrd="0" parTransId="{EF7BBDCF-9B5A-4EFD-9AE3-AE2E7BBAF2BB}" sibTransId="{59F34054-6737-41D8-A588-5D2BF67374FE}"/>
    <dgm:cxn modelId="{68B19263-DB72-4926-89F3-8331650BD2F7}" srcId="{B160F0A8-0C42-48EB-9E8B-DDE884E63809}" destId="{AC25EC6D-A0B1-43EB-A4CA-3499501BE780}" srcOrd="0" destOrd="0" parTransId="{B9FA31C7-38EC-48BC-854B-9592FC034FEB}" sibTransId="{8F5B69ED-D9A4-447C-9E0D-EFE70EABDEAC}"/>
    <dgm:cxn modelId="{542AB443-CF64-4D6E-8A91-7C4057F4DC1C}" type="presOf" srcId="{8024661E-9A56-4372-A4E0-2F2A306C14EB}" destId="{8CB6855B-90DC-49B9-9458-8087083F5417}" srcOrd="0" destOrd="0" presId="urn:microsoft.com/office/officeart/2018/2/layout/IconVerticalSolidList"/>
    <dgm:cxn modelId="{14837B47-5135-4782-9E2E-6B20FC12786F}" srcId="{B160F0A8-0C42-48EB-9E8B-DDE884E63809}" destId="{81DA89B8-7A7C-45B7-A04A-4348E2F6478F}" srcOrd="1" destOrd="0" parTransId="{71BDA522-161B-4F25-8F32-7F6D4D978B39}" sibTransId="{47C7AC76-CA74-46B3-9B2D-141A25986E7B}"/>
    <dgm:cxn modelId="{E374F852-3AB6-494F-9D96-1B30A181A203}" type="presOf" srcId="{527C5C4A-3276-4FFD-B46D-EE559D431DFC}" destId="{970754D6-4FC9-46DF-9B9F-B5CCF9A1707E}" srcOrd="0" destOrd="0" presId="urn:microsoft.com/office/officeart/2018/2/layout/IconVerticalSolidList"/>
    <dgm:cxn modelId="{C3368F53-BF92-4846-9316-72D005317CBE}" type="presOf" srcId="{0111E40C-A055-44AC-9C7C-B8666EFBC378}" destId="{6FAA4EAE-5FCB-406D-8FF1-228666236CA9}" srcOrd="0" destOrd="0" presId="urn:microsoft.com/office/officeart/2018/2/layout/IconVerticalSolidList"/>
    <dgm:cxn modelId="{CB696475-98D7-4ECB-B8AC-C78024FF5B6B}" srcId="{215AC8B6-9273-4DBA-B8C2-F799E1F356FA}" destId="{B160F0A8-0C42-48EB-9E8B-DDE884E63809}" srcOrd="4" destOrd="0" parTransId="{795DC8E0-F59F-4A90-8F53-B15372428BEE}" sibTransId="{22869D05-2DA9-4A05-BDCF-1169B5193EB1}"/>
    <dgm:cxn modelId="{CE46247E-9288-45B7-9944-04B90158C1D8}" type="presOf" srcId="{AA0064A3-1E08-4767-823C-D83E00F73590}" destId="{78B6BAD5-5890-42F6-A58C-00DF18CD6EBA}" srcOrd="0" destOrd="3" presId="urn:microsoft.com/office/officeart/2018/2/layout/IconVerticalSolidList"/>
    <dgm:cxn modelId="{7E677786-4CD0-4806-9347-AFE960CAAE2D}" type="presOf" srcId="{9AADE96A-5A07-4824-8826-0563985A70B5}" destId="{78B6BAD5-5890-42F6-A58C-00DF18CD6EBA}" srcOrd="0" destOrd="0" presId="urn:microsoft.com/office/officeart/2018/2/layout/IconVerticalSolidList"/>
    <dgm:cxn modelId="{26C4F092-A555-40FC-A5F3-8E0B1010E902}" srcId="{B160F0A8-0C42-48EB-9E8B-DDE884E63809}" destId="{4CC37F82-CFCC-4DE2-A4A7-193DF1098E67}" srcOrd="2" destOrd="0" parTransId="{76F2013A-C57A-4F84-A08B-7FB2484EA10A}" sibTransId="{BCE622A7-B172-4116-A536-A1D6E2A78541}"/>
    <dgm:cxn modelId="{73B3FB94-7EFB-4D99-8F4C-D6F2D9347ED3}" srcId="{215AC8B6-9273-4DBA-B8C2-F799E1F356FA}" destId="{7407D89D-BF37-4084-AA95-0066699759DD}" srcOrd="3" destOrd="0" parTransId="{15A5660B-9485-434B-A721-C30C62D39604}" sibTransId="{AE13AC39-04D0-4DD2-8886-70A0F46563B8}"/>
    <dgm:cxn modelId="{913BEC9D-6153-4EDD-91C0-CF6FAC04C07D}" type="presOf" srcId="{215AC8B6-9273-4DBA-B8C2-F799E1F356FA}" destId="{266A745F-C0FE-482D-B3EE-AA379462CFE3}" srcOrd="0" destOrd="0" presId="urn:microsoft.com/office/officeart/2018/2/layout/IconVerticalSolidList"/>
    <dgm:cxn modelId="{37C4549E-8899-474D-90CA-4E736734AD79}" srcId="{7407D89D-BF37-4084-AA95-0066699759DD}" destId="{527C5C4A-3276-4FFD-B46D-EE559D431DFC}" srcOrd="0" destOrd="0" parTransId="{C450D967-A7E4-42AC-9E72-CF40BC13EB94}" sibTransId="{398BF552-F7CB-46B2-87E2-1C1F22F9066D}"/>
    <dgm:cxn modelId="{C8DBBAA0-B0FF-43C8-A3CA-4617DE730AF5}" type="presOf" srcId="{4A85DAE2-3826-4D79-ACFA-918F17D4A0CB}" destId="{970754D6-4FC9-46DF-9B9F-B5CCF9A1707E}" srcOrd="0" destOrd="1" presId="urn:microsoft.com/office/officeart/2018/2/layout/IconVerticalSolidList"/>
    <dgm:cxn modelId="{FCE69CA3-5439-4412-9A4B-CF5FDD652214}" srcId="{7407D89D-BF37-4084-AA95-0066699759DD}" destId="{4A85DAE2-3826-4D79-ACFA-918F17D4A0CB}" srcOrd="1" destOrd="0" parTransId="{AEC047C8-731D-4CB3-B24D-92513720EA32}" sibTransId="{541328A4-FE02-4A45-9971-CE2F622AFED1}"/>
    <dgm:cxn modelId="{D92EA5A5-FE40-45DC-BDB8-D734A982CBD6}" type="presOf" srcId="{0AFD2543-0940-4BF3-848E-847754B1CCF5}" destId="{78B6BAD5-5890-42F6-A58C-00DF18CD6EBA}" srcOrd="0" destOrd="2" presId="urn:microsoft.com/office/officeart/2018/2/layout/IconVerticalSolidList"/>
    <dgm:cxn modelId="{AE4AF1AA-5163-4542-A276-9F0A968DE099}" srcId="{215AC8B6-9273-4DBA-B8C2-F799E1F356FA}" destId="{FEE9B76E-89BB-45E1-803D-676E66495145}" srcOrd="1" destOrd="0" parTransId="{DC91C962-10C2-41F4-B6D7-3F39DDE451AE}" sibTransId="{17171D5B-9864-4935-8B1A-5053FB076418}"/>
    <dgm:cxn modelId="{40AFA3ED-ABE1-4633-A9AF-CEDED0DC9492}" srcId="{8024661E-9A56-4372-A4E0-2F2A306C14EB}" destId="{AA0064A3-1E08-4767-823C-D83E00F73590}" srcOrd="3" destOrd="0" parTransId="{17FF9196-EDFE-4C92-B963-87F7D3FAA0DC}" sibTransId="{9652095A-F607-4321-B6FA-A872857B43DB}"/>
    <dgm:cxn modelId="{356C94F1-FA7B-438C-8ACB-4939D1883298}" type="presOf" srcId="{4CC37F82-CFCC-4DE2-A4A7-193DF1098E67}" destId="{20F5BE7A-1D6D-4121-B773-CEF899309EBF}" srcOrd="0" destOrd="2" presId="urn:microsoft.com/office/officeart/2018/2/layout/IconVerticalSolidList"/>
    <dgm:cxn modelId="{005CEDFE-0CE5-441B-BA20-8C3FB750AD4B}" type="presOf" srcId="{F5398C00-F861-4874-A776-3EC48069CA72}" destId="{78B6BAD5-5890-42F6-A58C-00DF18CD6EBA}" srcOrd="0" destOrd="1" presId="urn:microsoft.com/office/officeart/2018/2/layout/IconVerticalSolidList"/>
    <dgm:cxn modelId="{CE4C16C4-45DC-43AD-A46D-2CF5FB243C95}" type="presParOf" srcId="{266A745F-C0FE-482D-B3EE-AA379462CFE3}" destId="{F6FA18DC-C598-43EC-B0B6-B81636BDA910}" srcOrd="0" destOrd="0" presId="urn:microsoft.com/office/officeart/2018/2/layout/IconVerticalSolidList"/>
    <dgm:cxn modelId="{3DDA6B53-018D-44EA-8A08-4026CDF3B6B8}" type="presParOf" srcId="{F6FA18DC-C598-43EC-B0B6-B81636BDA910}" destId="{906DA1E8-9E84-4514-AEEF-0980B9101783}" srcOrd="0" destOrd="0" presId="urn:microsoft.com/office/officeart/2018/2/layout/IconVerticalSolidList"/>
    <dgm:cxn modelId="{3BEC694F-DA9C-4E62-8C02-793878D6F984}" type="presParOf" srcId="{F6FA18DC-C598-43EC-B0B6-B81636BDA910}" destId="{4E63E2C1-FF10-4155-9070-3B3BAD43B443}" srcOrd="1" destOrd="0" presId="urn:microsoft.com/office/officeart/2018/2/layout/IconVerticalSolidList"/>
    <dgm:cxn modelId="{0373312C-B69A-42BD-8276-C2C96177624D}" type="presParOf" srcId="{F6FA18DC-C598-43EC-B0B6-B81636BDA910}" destId="{CE18F586-297D-4336-AD60-8E6DB40C453B}" srcOrd="2" destOrd="0" presId="urn:microsoft.com/office/officeart/2018/2/layout/IconVerticalSolidList"/>
    <dgm:cxn modelId="{DD1E610C-2D89-4ECA-8940-92898C0DBF04}" type="presParOf" srcId="{F6FA18DC-C598-43EC-B0B6-B81636BDA910}" destId="{6FAA4EAE-5FCB-406D-8FF1-228666236CA9}" srcOrd="3" destOrd="0" presId="urn:microsoft.com/office/officeart/2018/2/layout/IconVerticalSolidList"/>
    <dgm:cxn modelId="{DE0C2BFA-33F7-4F94-9720-CCFC96F65AD9}" type="presParOf" srcId="{266A745F-C0FE-482D-B3EE-AA379462CFE3}" destId="{7BC3523B-5449-45D6-BEAF-0259C2C8F398}" srcOrd="1" destOrd="0" presId="urn:microsoft.com/office/officeart/2018/2/layout/IconVerticalSolidList"/>
    <dgm:cxn modelId="{76D0A1B1-2E3B-4CA6-A524-7129FB29A37C}" type="presParOf" srcId="{266A745F-C0FE-482D-B3EE-AA379462CFE3}" destId="{A2059882-A34D-4A7D-BC11-91CB74C91BC1}" srcOrd="2" destOrd="0" presId="urn:microsoft.com/office/officeart/2018/2/layout/IconVerticalSolidList"/>
    <dgm:cxn modelId="{3EF0E530-B980-42E9-A1E9-400C1DB652CF}" type="presParOf" srcId="{A2059882-A34D-4A7D-BC11-91CB74C91BC1}" destId="{25380FC4-DCA1-402C-A319-E4CACFEACD2A}" srcOrd="0" destOrd="0" presId="urn:microsoft.com/office/officeart/2018/2/layout/IconVerticalSolidList"/>
    <dgm:cxn modelId="{20417239-6D40-4277-A13E-F2E9025EA744}" type="presParOf" srcId="{A2059882-A34D-4A7D-BC11-91CB74C91BC1}" destId="{A991AD50-DA3D-4E56-A390-20C910101F6F}" srcOrd="1" destOrd="0" presId="urn:microsoft.com/office/officeart/2018/2/layout/IconVerticalSolidList"/>
    <dgm:cxn modelId="{8B25C731-B369-41EE-BC04-402D41B6D663}" type="presParOf" srcId="{A2059882-A34D-4A7D-BC11-91CB74C91BC1}" destId="{3F554D74-FC3C-4AA8-9168-5E86A97DB8B8}" srcOrd="2" destOrd="0" presId="urn:microsoft.com/office/officeart/2018/2/layout/IconVerticalSolidList"/>
    <dgm:cxn modelId="{C0D6CEF2-FE53-4674-ADBD-F8EA30B84884}" type="presParOf" srcId="{A2059882-A34D-4A7D-BC11-91CB74C91BC1}" destId="{9DFE381B-344B-4DE4-87B8-33B6E70DE517}" srcOrd="3" destOrd="0" presId="urn:microsoft.com/office/officeart/2018/2/layout/IconVerticalSolidList"/>
    <dgm:cxn modelId="{D487FD79-11EA-45D5-9C98-6A618799DA85}" type="presParOf" srcId="{266A745F-C0FE-482D-B3EE-AA379462CFE3}" destId="{BF95B0E4-1BAB-4A5F-B093-04331E5B9AA5}" srcOrd="3" destOrd="0" presId="urn:microsoft.com/office/officeart/2018/2/layout/IconVerticalSolidList"/>
    <dgm:cxn modelId="{487470C4-E4F6-4A84-9953-E441D8004F54}" type="presParOf" srcId="{266A745F-C0FE-482D-B3EE-AA379462CFE3}" destId="{2B6FEC29-0316-4985-A794-EF249238EA84}" srcOrd="4" destOrd="0" presId="urn:microsoft.com/office/officeart/2018/2/layout/IconVerticalSolidList"/>
    <dgm:cxn modelId="{9774158D-2E15-44F3-98D1-D6E4937FF7B3}" type="presParOf" srcId="{2B6FEC29-0316-4985-A794-EF249238EA84}" destId="{59E63D1C-2E07-48A0-BB9E-6C5D0D83EC4C}" srcOrd="0" destOrd="0" presId="urn:microsoft.com/office/officeart/2018/2/layout/IconVerticalSolidList"/>
    <dgm:cxn modelId="{F937FE6D-9C48-425E-8331-30A6BC899C0A}" type="presParOf" srcId="{2B6FEC29-0316-4985-A794-EF249238EA84}" destId="{065243B0-140E-4E95-B4F3-C5B863DBE831}" srcOrd="1" destOrd="0" presId="urn:microsoft.com/office/officeart/2018/2/layout/IconVerticalSolidList"/>
    <dgm:cxn modelId="{6BE2CE3B-C262-4122-B53A-1F9CA4FAE97E}" type="presParOf" srcId="{2B6FEC29-0316-4985-A794-EF249238EA84}" destId="{3B01A1AD-D426-415D-B957-B044FFB57CF6}" srcOrd="2" destOrd="0" presId="urn:microsoft.com/office/officeart/2018/2/layout/IconVerticalSolidList"/>
    <dgm:cxn modelId="{6A73ACBC-B53E-4676-82BF-56CCE70493EC}" type="presParOf" srcId="{2B6FEC29-0316-4985-A794-EF249238EA84}" destId="{8CB6855B-90DC-49B9-9458-8087083F5417}" srcOrd="3" destOrd="0" presId="urn:microsoft.com/office/officeart/2018/2/layout/IconVerticalSolidList"/>
    <dgm:cxn modelId="{6814C256-080A-4A57-ABC4-CC23A4D08668}" type="presParOf" srcId="{2B6FEC29-0316-4985-A794-EF249238EA84}" destId="{78B6BAD5-5890-42F6-A58C-00DF18CD6EBA}" srcOrd="4" destOrd="0" presId="urn:microsoft.com/office/officeart/2018/2/layout/IconVerticalSolidList"/>
    <dgm:cxn modelId="{781E98BC-97EE-4A7D-9206-1BAAAB2EA7A8}" type="presParOf" srcId="{266A745F-C0FE-482D-B3EE-AA379462CFE3}" destId="{3077BF7F-D4B1-4AA9-AA45-40F9435ADB25}" srcOrd="5" destOrd="0" presId="urn:microsoft.com/office/officeart/2018/2/layout/IconVerticalSolidList"/>
    <dgm:cxn modelId="{F1FF9679-70ED-4BEF-9DBB-24F4C6DCD723}" type="presParOf" srcId="{266A745F-C0FE-482D-B3EE-AA379462CFE3}" destId="{7DB2F63A-CC92-466B-B4AA-BAA0541DC7E7}" srcOrd="6" destOrd="0" presId="urn:microsoft.com/office/officeart/2018/2/layout/IconVerticalSolidList"/>
    <dgm:cxn modelId="{ADE7EE9A-B9E9-4300-9F06-EEB3410D558A}" type="presParOf" srcId="{7DB2F63A-CC92-466B-B4AA-BAA0541DC7E7}" destId="{E3E245DC-4563-4EDE-AAE5-8E7C4BB2C965}" srcOrd="0" destOrd="0" presId="urn:microsoft.com/office/officeart/2018/2/layout/IconVerticalSolidList"/>
    <dgm:cxn modelId="{94FDB7E0-67A3-4135-8F16-19DA8DA6369F}" type="presParOf" srcId="{7DB2F63A-CC92-466B-B4AA-BAA0541DC7E7}" destId="{A4603839-BD9F-499F-92D0-8BCECF9959A7}" srcOrd="1" destOrd="0" presId="urn:microsoft.com/office/officeart/2018/2/layout/IconVerticalSolidList"/>
    <dgm:cxn modelId="{C08309EE-BCCC-4260-B590-2595BA75CC24}" type="presParOf" srcId="{7DB2F63A-CC92-466B-B4AA-BAA0541DC7E7}" destId="{4321BB19-B66B-467A-8C92-6868D5F04373}" srcOrd="2" destOrd="0" presId="urn:microsoft.com/office/officeart/2018/2/layout/IconVerticalSolidList"/>
    <dgm:cxn modelId="{8CE3299E-EC9A-48C2-BC7B-889DF9AF0852}" type="presParOf" srcId="{7DB2F63A-CC92-466B-B4AA-BAA0541DC7E7}" destId="{E80767CD-1817-4F58-8074-2292E8171B86}" srcOrd="3" destOrd="0" presId="urn:microsoft.com/office/officeart/2018/2/layout/IconVerticalSolidList"/>
    <dgm:cxn modelId="{2FE19E22-DBBD-40D2-AF71-F829CFF0A3A4}" type="presParOf" srcId="{7DB2F63A-CC92-466B-B4AA-BAA0541DC7E7}" destId="{970754D6-4FC9-46DF-9B9F-B5CCF9A1707E}" srcOrd="4" destOrd="0" presId="urn:microsoft.com/office/officeart/2018/2/layout/IconVerticalSolidList"/>
    <dgm:cxn modelId="{8DAF266B-B953-493E-A9F8-B7EA0123A8F8}" type="presParOf" srcId="{266A745F-C0FE-482D-B3EE-AA379462CFE3}" destId="{644E14C4-24A4-42A0-A66A-332E7796035D}" srcOrd="7" destOrd="0" presId="urn:microsoft.com/office/officeart/2018/2/layout/IconVerticalSolidList"/>
    <dgm:cxn modelId="{3990630B-2F32-4844-B592-B78CED298B4C}" type="presParOf" srcId="{266A745F-C0FE-482D-B3EE-AA379462CFE3}" destId="{39D8F6E5-FE4E-4AFF-8B94-FEFE760B2F76}" srcOrd="8" destOrd="0" presId="urn:microsoft.com/office/officeart/2018/2/layout/IconVerticalSolidList"/>
    <dgm:cxn modelId="{F5AD5700-B612-4C83-A50C-6C2A4118B103}" type="presParOf" srcId="{39D8F6E5-FE4E-4AFF-8B94-FEFE760B2F76}" destId="{9FC7D3E2-1E52-4EE5-A3E3-8134EF20570C}" srcOrd="0" destOrd="0" presId="urn:microsoft.com/office/officeart/2018/2/layout/IconVerticalSolidList"/>
    <dgm:cxn modelId="{81115D6F-4B03-433C-8D49-DEAA0999AF1B}" type="presParOf" srcId="{39D8F6E5-FE4E-4AFF-8B94-FEFE760B2F76}" destId="{C680EFBD-AB35-40D6-98AA-60D76BF97AB6}" srcOrd="1" destOrd="0" presId="urn:microsoft.com/office/officeart/2018/2/layout/IconVerticalSolidList"/>
    <dgm:cxn modelId="{F49DB851-E9E7-4C02-BF18-30499A572F2A}" type="presParOf" srcId="{39D8F6E5-FE4E-4AFF-8B94-FEFE760B2F76}" destId="{CBA523A9-9ACD-4AF9-8821-4699DBAD55F3}" srcOrd="2" destOrd="0" presId="urn:microsoft.com/office/officeart/2018/2/layout/IconVerticalSolidList"/>
    <dgm:cxn modelId="{973815B8-7A04-4448-8009-2E43D4096D93}" type="presParOf" srcId="{39D8F6E5-FE4E-4AFF-8B94-FEFE760B2F76}" destId="{E6E80763-F4AF-4533-9FDE-39A24FACDAA1}" srcOrd="3" destOrd="0" presId="urn:microsoft.com/office/officeart/2018/2/layout/IconVerticalSolidList"/>
    <dgm:cxn modelId="{7763D133-3670-4C05-894E-C4BD45882DF2}" type="presParOf" srcId="{39D8F6E5-FE4E-4AFF-8B94-FEFE760B2F76}" destId="{20F5BE7A-1D6D-4121-B773-CEF899309EBF}"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48018A-91CA-4E94-BCB4-2F3462EFDB1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4C76312-7310-4560-BA19-175A6B2409DE}">
      <dgm:prSet/>
      <dgm:spPr/>
      <dgm:t>
        <a:bodyPr/>
        <a:lstStyle/>
        <a:p>
          <a:pPr>
            <a:lnSpc>
              <a:spcPct val="100000"/>
            </a:lnSpc>
          </a:pPr>
          <a:r>
            <a:rPr lang="tr-TR"/>
            <a:t>Unity ile her türden oyun geliştirebiliriz. </a:t>
          </a:r>
          <a:endParaRPr lang="en-US"/>
        </a:p>
      </dgm:t>
    </dgm:pt>
    <dgm:pt modelId="{ECE07D2F-1055-4136-9CC7-1EFA0CA3D85F}" type="parTrans" cxnId="{5CBA3E41-B80F-4575-9FFA-B16CF79AA136}">
      <dgm:prSet/>
      <dgm:spPr/>
      <dgm:t>
        <a:bodyPr/>
        <a:lstStyle/>
        <a:p>
          <a:endParaRPr lang="en-US"/>
        </a:p>
      </dgm:t>
    </dgm:pt>
    <dgm:pt modelId="{032A2F00-58D0-4944-AB94-2AA4B8FEF5CD}" type="sibTrans" cxnId="{5CBA3E41-B80F-4575-9FFA-B16CF79AA136}">
      <dgm:prSet/>
      <dgm:spPr/>
      <dgm:t>
        <a:bodyPr/>
        <a:lstStyle/>
        <a:p>
          <a:endParaRPr lang="en-US"/>
        </a:p>
      </dgm:t>
    </dgm:pt>
    <dgm:pt modelId="{2D4558A3-9184-4E62-A993-E0BA0FF72B5B}">
      <dgm:prSet/>
      <dgm:spPr/>
      <dgm:t>
        <a:bodyPr/>
        <a:lstStyle/>
        <a:p>
          <a:pPr>
            <a:lnSpc>
              <a:spcPct val="100000"/>
            </a:lnSpc>
          </a:pPr>
          <a:r>
            <a:rPr lang="tr-TR"/>
            <a:t>Fizik motoru gibi gelişmiş özelliklere sahiptir.</a:t>
          </a:r>
          <a:endParaRPr lang="en-US"/>
        </a:p>
      </dgm:t>
    </dgm:pt>
    <dgm:pt modelId="{85E6F1B5-7045-4CC2-AFB8-96CAC69291AD}" type="parTrans" cxnId="{1B493E16-ECB5-48B3-ABCF-CCFB88D42ED6}">
      <dgm:prSet/>
      <dgm:spPr/>
      <dgm:t>
        <a:bodyPr/>
        <a:lstStyle/>
        <a:p>
          <a:endParaRPr lang="en-US"/>
        </a:p>
      </dgm:t>
    </dgm:pt>
    <dgm:pt modelId="{A6345F98-46D4-441B-87AD-3B08819E20B6}" type="sibTrans" cxnId="{1B493E16-ECB5-48B3-ABCF-CCFB88D42ED6}">
      <dgm:prSet/>
      <dgm:spPr/>
      <dgm:t>
        <a:bodyPr/>
        <a:lstStyle/>
        <a:p>
          <a:endParaRPr lang="en-US"/>
        </a:p>
      </dgm:t>
    </dgm:pt>
    <dgm:pt modelId="{F06D16B6-6ECE-4237-9219-A94FBBE430DA}">
      <dgm:prSet/>
      <dgm:spPr/>
      <dgm:t>
        <a:bodyPr/>
        <a:lstStyle/>
        <a:p>
          <a:pPr>
            <a:lnSpc>
              <a:spcPct val="100000"/>
            </a:lnSpc>
          </a:pPr>
          <a:r>
            <a:rPr lang="tr-TR"/>
            <a:t>Öğrenmesi kolay, uzmanlaşması ise vakit alabilir.</a:t>
          </a:r>
          <a:endParaRPr lang="en-US"/>
        </a:p>
      </dgm:t>
    </dgm:pt>
    <dgm:pt modelId="{7EDBAF22-C39B-4944-801C-C545253FB5A3}" type="parTrans" cxnId="{9881B303-32E3-43DA-9716-D25BFDC3D622}">
      <dgm:prSet/>
      <dgm:spPr/>
      <dgm:t>
        <a:bodyPr/>
        <a:lstStyle/>
        <a:p>
          <a:endParaRPr lang="en-US"/>
        </a:p>
      </dgm:t>
    </dgm:pt>
    <dgm:pt modelId="{1F45CC5B-2164-4A5C-BFC4-666CF4AEA447}" type="sibTrans" cxnId="{9881B303-32E3-43DA-9716-D25BFDC3D622}">
      <dgm:prSet/>
      <dgm:spPr/>
      <dgm:t>
        <a:bodyPr/>
        <a:lstStyle/>
        <a:p>
          <a:endParaRPr lang="en-US"/>
        </a:p>
      </dgm:t>
    </dgm:pt>
    <dgm:pt modelId="{F3390941-8C84-4B6D-8A69-89AA51431DB5}">
      <dgm:prSet/>
      <dgm:spPr/>
      <dgm:t>
        <a:bodyPr/>
        <a:lstStyle/>
        <a:p>
          <a:pPr>
            <a:lnSpc>
              <a:spcPct val="100000"/>
            </a:lnSpc>
          </a:pPr>
          <a:r>
            <a:rPr lang="tr-TR"/>
            <a:t>Gelişmiş dokümantasyon ve yaygın kullanıma sahiptir.</a:t>
          </a:r>
          <a:endParaRPr lang="en-US"/>
        </a:p>
      </dgm:t>
    </dgm:pt>
    <dgm:pt modelId="{DFCF450D-1EEA-43B0-AB82-E12AA822AF06}" type="parTrans" cxnId="{EC1FAA96-F0CB-467B-BDCC-2AECECB5F6FC}">
      <dgm:prSet/>
      <dgm:spPr/>
      <dgm:t>
        <a:bodyPr/>
        <a:lstStyle/>
        <a:p>
          <a:endParaRPr lang="en-US"/>
        </a:p>
      </dgm:t>
    </dgm:pt>
    <dgm:pt modelId="{4D8C12C4-2F56-4B35-923A-E20DD8B857CB}" type="sibTrans" cxnId="{EC1FAA96-F0CB-467B-BDCC-2AECECB5F6FC}">
      <dgm:prSet/>
      <dgm:spPr/>
      <dgm:t>
        <a:bodyPr/>
        <a:lstStyle/>
        <a:p>
          <a:endParaRPr lang="en-US"/>
        </a:p>
      </dgm:t>
    </dgm:pt>
    <dgm:pt modelId="{7A92E2D3-E7D4-49E2-B788-A127C545994C}">
      <dgm:prSet/>
      <dgm:spPr/>
      <dgm:t>
        <a:bodyPr/>
        <a:lstStyle/>
        <a:p>
          <a:pPr>
            <a:lnSpc>
              <a:spcPct val="100000"/>
            </a:lnSpc>
          </a:pPr>
          <a:r>
            <a:rPr lang="tr-TR"/>
            <a:t>Çoklu (cross) platform desteği vardır.</a:t>
          </a:r>
          <a:endParaRPr lang="en-US"/>
        </a:p>
      </dgm:t>
    </dgm:pt>
    <dgm:pt modelId="{CE8B1EC2-1F75-4A85-9A53-9DD9868357E5}" type="parTrans" cxnId="{2D8BD8EF-FBD2-4EC4-9CCE-3DAC1901BB84}">
      <dgm:prSet/>
      <dgm:spPr/>
      <dgm:t>
        <a:bodyPr/>
        <a:lstStyle/>
        <a:p>
          <a:endParaRPr lang="en-US"/>
        </a:p>
      </dgm:t>
    </dgm:pt>
    <dgm:pt modelId="{90A29D5D-F9B6-4CEC-B0CF-6E77D7248388}" type="sibTrans" cxnId="{2D8BD8EF-FBD2-4EC4-9CCE-3DAC1901BB84}">
      <dgm:prSet/>
      <dgm:spPr/>
      <dgm:t>
        <a:bodyPr/>
        <a:lstStyle/>
        <a:p>
          <a:endParaRPr lang="en-US"/>
        </a:p>
      </dgm:t>
    </dgm:pt>
    <dgm:pt modelId="{76E2806C-DFF0-4681-8384-D926AB3A9291}">
      <dgm:prSet/>
      <dgm:spPr/>
      <dgm:t>
        <a:bodyPr/>
        <a:lstStyle/>
        <a:p>
          <a:pPr>
            <a:lnSpc>
              <a:spcPct val="100000"/>
            </a:lnSpc>
          </a:pPr>
          <a:r>
            <a:rPr lang="tr-TR" dirty="0" err="1"/>
            <a:t>Unity</a:t>
          </a:r>
          <a:r>
            <a:rPr lang="tr-TR" dirty="0"/>
            <a:t> ücretsiz versiyonu vardır yani lisans ücreti ödemek zorunda değiliz.</a:t>
          </a:r>
          <a:endParaRPr lang="en-US" dirty="0"/>
        </a:p>
      </dgm:t>
    </dgm:pt>
    <dgm:pt modelId="{82D1C4F9-5EA1-418A-A399-72AD5B48F28A}" type="parTrans" cxnId="{AD2F630A-AADB-4794-B53A-65EA51D6374C}">
      <dgm:prSet/>
      <dgm:spPr/>
      <dgm:t>
        <a:bodyPr/>
        <a:lstStyle/>
        <a:p>
          <a:endParaRPr lang="en-US"/>
        </a:p>
      </dgm:t>
    </dgm:pt>
    <dgm:pt modelId="{A7BA4C17-8891-43E9-8103-5DD39BDC6266}" type="sibTrans" cxnId="{AD2F630A-AADB-4794-B53A-65EA51D6374C}">
      <dgm:prSet/>
      <dgm:spPr/>
      <dgm:t>
        <a:bodyPr/>
        <a:lstStyle/>
        <a:p>
          <a:endParaRPr lang="en-US"/>
        </a:p>
      </dgm:t>
    </dgm:pt>
    <dgm:pt modelId="{8C537F2A-93E3-4598-B12C-3AD72BAF6A8D}" type="pres">
      <dgm:prSet presAssocID="{1548018A-91CA-4E94-BCB4-2F3462EFDB1B}" presName="root" presStyleCnt="0">
        <dgm:presLayoutVars>
          <dgm:dir/>
          <dgm:resizeHandles val="exact"/>
        </dgm:presLayoutVars>
      </dgm:prSet>
      <dgm:spPr/>
    </dgm:pt>
    <dgm:pt modelId="{E2A31A63-B38C-4824-8529-085B101C7BD7}" type="pres">
      <dgm:prSet presAssocID="{14C76312-7310-4560-BA19-175A6B2409DE}" presName="compNode" presStyleCnt="0"/>
      <dgm:spPr/>
    </dgm:pt>
    <dgm:pt modelId="{09156F6D-DC7F-41EE-8A48-846A352EA1FC}" type="pres">
      <dgm:prSet presAssocID="{14C76312-7310-4560-BA19-175A6B2409DE}" presName="bgRect" presStyleLbl="bgShp" presStyleIdx="0" presStyleCnt="6"/>
      <dgm:spPr/>
    </dgm:pt>
    <dgm:pt modelId="{E458DC22-EE2B-4F32-B793-1F9B105EAA33}" type="pres">
      <dgm:prSet presAssocID="{14C76312-7310-4560-BA19-175A6B2409D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me controller"/>
        </a:ext>
      </dgm:extLst>
    </dgm:pt>
    <dgm:pt modelId="{BA38AC71-91A1-4B8F-95BE-7069A18D843D}" type="pres">
      <dgm:prSet presAssocID="{14C76312-7310-4560-BA19-175A6B2409DE}" presName="spaceRect" presStyleCnt="0"/>
      <dgm:spPr/>
    </dgm:pt>
    <dgm:pt modelId="{5D362CAD-09F0-467F-A2F3-771125AC9201}" type="pres">
      <dgm:prSet presAssocID="{14C76312-7310-4560-BA19-175A6B2409DE}" presName="parTx" presStyleLbl="revTx" presStyleIdx="0" presStyleCnt="6">
        <dgm:presLayoutVars>
          <dgm:chMax val="0"/>
          <dgm:chPref val="0"/>
        </dgm:presLayoutVars>
      </dgm:prSet>
      <dgm:spPr/>
    </dgm:pt>
    <dgm:pt modelId="{06EB3AC6-B279-425E-8515-E13E7B32EC6E}" type="pres">
      <dgm:prSet presAssocID="{032A2F00-58D0-4944-AB94-2AA4B8FEF5CD}" presName="sibTrans" presStyleCnt="0"/>
      <dgm:spPr/>
    </dgm:pt>
    <dgm:pt modelId="{2B2A3FD8-BDBD-40A9-8412-66A40A312AC0}" type="pres">
      <dgm:prSet presAssocID="{2D4558A3-9184-4E62-A993-E0BA0FF72B5B}" presName="compNode" presStyleCnt="0"/>
      <dgm:spPr/>
    </dgm:pt>
    <dgm:pt modelId="{7FEE54B5-681F-4347-89D9-E4CF58811938}" type="pres">
      <dgm:prSet presAssocID="{2D4558A3-9184-4E62-A993-E0BA0FF72B5B}" presName="bgRect" presStyleLbl="bgShp" presStyleIdx="1" presStyleCnt="6"/>
      <dgm:spPr/>
    </dgm:pt>
    <dgm:pt modelId="{A14C5B31-8BBC-4ECF-91CE-B35E71E0D404}" type="pres">
      <dgm:prSet presAssocID="{2D4558A3-9184-4E62-A993-E0BA0FF72B5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tom"/>
        </a:ext>
      </dgm:extLst>
    </dgm:pt>
    <dgm:pt modelId="{7E241E04-903D-4828-A0E5-1C17B60959F2}" type="pres">
      <dgm:prSet presAssocID="{2D4558A3-9184-4E62-A993-E0BA0FF72B5B}" presName="spaceRect" presStyleCnt="0"/>
      <dgm:spPr/>
    </dgm:pt>
    <dgm:pt modelId="{C416CAB2-0C66-43B7-BDBF-4316612F98C4}" type="pres">
      <dgm:prSet presAssocID="{2D4558A3-9184-4E62-A993-E0BA0FF72B5B}" presName="parTx" presStyleLbl="revTx" presStyleIdx="1" presStyleCnt="6">
        <dgm:presLayoutVars>
          <dgm:chMax val="0"/>
          <dgm:chPref val="0"/>
        </dgm:presLayoutVars>
      </dgm:prSet>
      <dgm:spPr/>
    </dgm:pt>
    <dgm:pt modelId="{682896F3-38A9-4B8B-A2DF-60C5D368AEA1}" type="pres">
      <dgm:prSet presAssocID="{A6345F98-46D4-441B-87AD-3B08819E20B6}" presName="sibTrans" presStyleCnt="0"/>
      <dgm:spPr/>
    </dgm:pt>
    <dgm:pt modelId="{542C3698-9360-4F7A-A5B8-6915F7090BFC}" type="pres">
      <dgm:prSet presAssocID="{F06D16B6-6ECE-4237-9219-A94FBBE430DA}" presName="compNode" presStyleCnt="0"/>
      <dgm:spPr/>
    </dgm:pt>
    <dgm:pt modelId="{0235FA1C-FA69-4480-8066-C2D4C5E19656}" type="pres">
      <dgm:prSet presAssocID="{F06D16B6-6ECE-4237-9219-A94FBBE430DA}" presName="bgRect" presStyleLbl="bgShp" presStyleIdx="2" presStyleCnt="6"/>
      <dgm:spPr/>
    </dgm:pt>
    <dgm:pt modelId="{F207F282-59F5-4877-9C85-43451D83FBA4}" type="pres">
      <dgm:prSet presAssocID="{F06D16B6-6ECE-4237-9219-A94FBBE430D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11D32249-523F-4335-ACD1-3231DC39C68B}" type="pres">
      <dgm:prSet presAssocID="{F06D16B6-6ECE-4237-9219-A94FBBE430DA}" presName="spaceRect" presStyleCnt="0"/>
      <dgm:spPr/>
    </dgm:pt>
    <dgm:pt modelId="{601B423D-21D5-40A1-AEE8-946A4BAD129A}" type="pres">
      <dgm:prSet presAssocID="{F06D16B6-6ECE-4237-9219-A94FBBE430DA}" presName="parTx" presStyleLbl="revTx" presStyleIdx="2" presStyleCnt="6">
        <dgm:presLayoutVars>
          <dgm:chMax val="0"/>
          <dgm:chPref val="0"/>
        </dgm:presLayoutVars>
      </dgm:prSet>
      <dgm:spPr/>
    </dgm:pt>
    <dgm:pt modelId="{B27972EC-BC70-4AC5-9AE5-88418278FBB2}" type="pres">
      <dgm:prSet presAssocID="{1F45CC5B-2164-4A5C-BFC4-666CF4AEA447}" presName="sibTrans" presStyleCnt="0"/>
      <dgm:spPr/>
    </dgm:pt>
    <dgm:pt modelId="{E858CCE1-C0DF-451B-B76C-038D864C7ECE}" type="pres">
      <dgm:prSet presAssocID="{F3390941-8C84-4B6D-8A69-89AA51431DB5}" presName="compNode" presStyleCnt="0"/>
      <dgm:spPr/>
    </dgm:pt>
    <dgm:pt modelId="{5115B602-5502-4A61-B85D-A8E89E283544}" type="pres">
      <dgm:prSet presAssocID="{F3390941-8C84-4B6D-8A69-89AA51431DB5}" presName="bgRect" presStyleLbl="bgShp" presStyleIdx="3" presStyleCnt="6"/>
      <dgm:spPr/>
    </dgm:pt>
    <dgm:pt modelId="{258DA0DC-FF5A-4F7C-A8A4-31F6B88F3049}" type="pres">
      <dgm:prSet presAssocID="{F3390941-8C84-4B6D-8A69-89AA51431DB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s"/>
        </a:ext>
      </dgm:extLst>
    </dgm:pt>
    <dgm:pt modelId="{2214B91A-558C-4A04-95BA-CE0F50ED9D80}" type="pres">
      <dgm:prSet presAssocID="{F3390941-8C84-4B6D-8A69-89AA51431DB5}" presName="spaceRect" presStyleCnt="0"/>
      <dgm:spPr/>
    </dgm:pt>
    <dgm:pt modelId="{785D1628-289B-492D-B0C1-03EBCA30135E}" type="pres">
      <dgm:prSet presAssocID="{F3390941-8C84-4B6D-8A69-89AA51431DB5}" presName="parTx" presStyleLbl="revTx" presStyleIdx="3" presStyleCnt="6">
        <dgm:presLayoutVars>
          <dgm:chMax val="0"/>
          <dgm:chPref val="0"/>
        </dgm:presLayoutVars>
      </dgm:prSet>
      <dgm:spPr/>
    </dgm:pt>
    <dgm:pt modelId="{5CCB9AA5-644D-4B16-9198-0583C7E8E13A}" type="pres">
      <dgm:prSet presAssocID="{4D8C12C4-2F56-4B35-923A-E20DD8B857CB}" presName="sibTrans" presStyleCnt="0"/>
      <dgm:spPr/>
    </dgm:pt>
    <dgm:pt modelId="{CC79988F-852F-4B68-A6B4-DB5BB032A49B}" type="pres">
      <dgm:prSet presAssocID="{7A92E2D3-E7D4-49E2-B788-A127C545994C}" presName="compNode" presStyleCnt="0"/>
      <dgm:spPr/>
    </dgm:pt>
    <dgm:pt modelId="{4E38F416-0BCD-48E0-AAB1-04D07A3FB291}" type="pres">
      <dgm:prSet presAssocID="{7A92E2D3-E7D4-49E2-B788-A127C545994C}" presName="bgRect" presStyleLbl="bgShp" presStyleIdx="4" presStyleCnt="6"/>
      <dgm:spPr/>
    </dgm:pt>
    <dgm:pt modelId="{7EBCD25E-CF48-4706-B1C6-F9D19B2C8F50}" type="pres">
      <dgm:prSet presAssocID="{7A92E2D3-E7D4-49E2-B788-A127C545994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nion"/>
        </a:ext>
      </dgm:extLst>
    </dgm:pt>
    <dgm:pt modelId="{EDFCA6D7-984B-497C-98CF-8FBFF33B867D}" type="pres">
      <dgm:prSet presAssocID="{7A92E2D3-E7D4-49E2-B788-A127C545994C}" presName="spaceRect" presStyleCnt="0"/>
      <dgm:spPr/>
    </dgm:pt>
    <dgm:pt modelId="{AF1C0359-1250-4C97-8BEA-8A5401DD1145}" type="pres">
      <dgm:prSet presAssocID="{7A92E2D3-E7D4-49E2-B788-A127C545994C}" presName="parTx" presStyleLbl="revTx" presStyleIdx="4" presStyleCnt="6">
        <dgm:presLayoutVars>
          <dgm:chMax val="0"/>
          <dgm:chPref val="0"/>
        </dgm:presLayoutVars>
      </dgm:prSet>
      <dgm:spPr/>
    </dgm:pt>
    <dgm:pt modelId="{BE0E780E-7BA0-4300-92DD-1EA2F8033D35}" type="pres">
      <dgm:prSet presAssocID="{90A29D5D-F9B6-4CEC-B0CF-6E77D7248388}" presName="sibTrans" presStyleCnt="0"/>
      <dgm:spPr/>
    </dgm:pt>
    <dgm:pt modelId="{E78721DF-9DB7-4B6D-BB1B-C9E3054B094D}" type="pres">
      <dgm:prSet presAssocID="{76E2806C-DFF0-4681-8384-D926AB3A9291}" presName="compNode" presStyleCnt="0"/>
      <dgm:spPr/>
    </dgm:pt>
    <dgm:pt modelId="{D1F0DE46-ABE0-4806-A62C-77BD51A83833}" type="pres">
      <dgm:prSet presAssocID="{76E2806C-DFF0-4681-8384-D926AB3A9291}" presName="bgRect" presStyleLbl="bgShp" presStyleIdx="5" presStyleCnt="6"/>
      <dgm:spPr/>
    </dgm:pt>
    <dgm:pt modelId="{293549D4-E180-480C-8D15-43844CF6E166}" type="pres">
      <dgm:prSet presAssocID="{76E2806C-DFF0-4681-8384-D926AB3A929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itcoin"/>
        </a:ext>
      </dgm:extLst>
    </dgm:pt>
    <dgm:pt modelId="{D04A00F7-E0E0-41AF-942F-59CB66DE017D}" type="pres">
      <dgm:prSet presAssocID="{76E2806C-DFF0-4681-8384-D926AB3A9291}" presName="spaceRect" presStyleCnt="0"/>
      <dgm:spPr/>
    </dgm:pt>
    <dgm:pt modelId="{957144EA-4B95-4400-A368-E609FB577504}" type="pres">
      <dgm:prSet presAssocID="{76E2806C-DFF0-4681-8384-D926AB3A9291}" presName="parTx" presStyleLbl="revTx" presStyleIdx="5" presStyleCnt="6">
        <dgm:presLayoutVars>
          <dgm:chMax val="0"/>
          <dgm:chPref val="0"/>
        </dgm:presLayoutVars>
      </dgm:prSet>
      <dgm:spPr/>
    </dgm:pt>
  </dgm:ptLst>
  <dgm:cxnLst>
    <dgm:cxn modelId="{9881B303-32E3-43DA-9716-D25BFDC3D622}" srcId="{1548018A-91CA-4E94-BCB4-2F3462EFDB1B}" destId="{F06D16B6-6ECE-4237-9219-A94FBBE430DA}" srcOrd="2" destOrd="0" parTransId="{7EDBAF22-C39B-4944-801C-C545253FB5A3}" sibTransId="{1F45CC5B-2164-4A5C-BFC4-666CF4AEA447}"/>
    <dgm:cxn modelId="{AD2F630A-AADB-4794-B53A-65EA51D6374C}" srcId="{1548018A-91CA-4E94-BCB4-2F3462EFDB1B}" destId="{76E2806C-DFF0-4681-8384-D926AB3A9291}" srcOrd="5" destOrd="0" parTransId="{82D1C4F9-5EA1-418A-A399-72AD5B48F28A}" sibTransId="{A7BA4C17-8891-43E9-8103-5DD39BDC6266}"/>
    <dgm:cxn modelId="{1B493E16-ECB5-48B3-ABCF-CCFB88D42ED6}" srcId="{1548018A-91CA-4E94-BCB4-2F3462EFDB1B}" destId="{2D4558A3-9184-4E62-A993-E0BA0FF72B5B}" srcOrd="1" destOrd="0" parTransId="{85E6F1B5-7045-4CC2-AFB8-96CAC69291AD}" sibTransId="{A6345F98-46D4-441B-87AD-3B08819E20B6}"/>
    <dgm:cxn modelId="{E8233C1A-BCD8-4254-823D-D67FCC7027C3}" type="presOf" srcId="{14C76312-7310-4560-BA19-175A6B2409DE}" destId="{5D362CAD-09F0-467F-A2F3-771125AC9201}" srcOrd="0" destOrd="0" presId="urn:microsoft.com/office/officeart/2018/2/layout/IconVerticalSolidList"/>
    <dgm:cxn modelId="{C0CDBC28-DCAB-4306-A78E-3CAA9610DE59}" type="presOf" srcId="{1548018A-91CA-4E94-BCB4-2F3462EFDB1B}" destId="{8C537F2A-93E3-4598-B12C-3AD72BAF6A8D}" srcOrd="0" destOrd="0" presId="urn:microsoft.com/office/officeart/2018/2/layout/IconVerticalSolidList"/>
    <dgm:cxn modelId="{5CBA3E41-B80F-4575-9FFA-B16CF79AA136}" srcId="{1548018A-91CA-4E94-BCB4-2F3462EFDB1B}" destId="{14C76312-7310-4560-BA19-175A6B2409DE}" srcOrd="0" destOrd="0" parTransId="{ECE07D2F-1055-4136-9CC7-1EFA0CA3D85F}" sibTransId="{032A2F00-58D0-4944-AB94-2AA4B8FEF5CD}"/>
    <dgm:cxn modelId="{D5BC2165-9AA1-49C4-AA4E-BB5BC895620C}" type="presOf" srcId="{F06D16B6-6ECE-4237-9219-A94FBBE430DA}" destId="{601B423D-21D5-40A1-AEE8-946A4BAD129A}" srcOrd="0" destOrd="0" presId="urn:microsoft.com/office/officeart/2018/2/layout/IconVerticalSolidList"/>
    <dgm:cxn modelId="{488CC547-5B74-42F3-B6FE-270E9B9A9B38}" type="presOf" srcId="{7A92E2D3-E7D4-49E2-B788-A127C545994C}" destId="{AF1C0359-1250-4C97-8BEA-8A5401DD1145}" srcOrd="0" destOrd="0" presId="urn:microsoft.com/office/officeart/2018/2/layout/IconVerticalSolidList"/>
    <dgm:cxn modelId="{10029E4A-555C-421C-B09E-146F08C6F720}" type="presOf" srcId="{2D4558A3-9184-4E62-A993-E0BA0FF72B5B}" destId="{C416CAB2-0C66-43B7-BDBF-4316612F98C4}" srcOrd="0" destOrd="0" presId="urn:microsoft.com/office/officeart/2018/2/layout/IconVerticalSolidList"/>
    <dgm:cxn modelId="{7249A186-9146-48D6-9DAE-6E5034BCF368}" type="presOf" srcId="{76E2806C-DFF0-4681-8384-D926AB3A9291}" destId="{957144EA-4B95-4400-A368-E609FB577504}" srcOrd="0" destOrd="0" presId="urn:microsoft.com/office/officeart/2018/2/layout/IconVerticalSolidList"/>
    <dgm:cxn modelId="{D609098B-0A73-4B18-BD3E-A2D78D48D018}" type="presOf" srcId="{F3390941-8C84-4B6D-8A69-89AA51431DB5}" destId="{785D1628-289B-492D-B0C1-03EBCA30135E}" srcOrd="0" destOrd="0" presId="urn:microsoft.com/office/officeart/2018/2/layout/IconVerticalSolidList"/>
    <dgm:cxn modelId="{EC1FAA96-F0CB-467B-BDCC-2AECECB5F6FC}" srcId="{1548018A-91CA-4E94-BCB4-2F3462EFDB1B}" destId="{F3390941-8C84-4B6D-8A69-89AA51431DB5}" srcOrd="3" destOrd="0" parTransId="{DFCF450D-1EEA-43B0-AB82-E12AA822AF06}" sibTransId="{4D8C12C4-2F56-4B35-923A-E20DD8B857CB}"/>
    <dgm:cxn modelId="{2D8BD8EF-FBD2-4EC4-9CCE-3DAC1901BB84}" srcId="{1548018A-91CA-4E94-BCB4-2F3462EFDB1B}" destId="{7A92E2D3-E7D4-49E2-B788-A127C545994C}" srcOrd="4" destOrd="0" parTransId="{CE8B1EC2-1F75-4A85-9A53-9DD9868357E5}" sibTransId="{90A29D5D-F9B6-4CEC-B0CF-6E77D7248388}"/>
    <dgm:cxn modelId="{8B5DF196-44E8-4614-A7AC-5FE7A584D470}" type="presParOf" srcId="{8C537F2A-93E3-4598-B12C-3AD72BAF6A8D}" destId="{E2A31A63-B38C-4824-8529-085B101C7BD7}" srcOrd="0" destOrd="0" presId="urn:microsoft.com/office/officeart/2018/2/layout/IconVerticalSolidList"/>
    <dgm:cxn modelId="{52AB47B6-5964-47E7-9354-488B65556A48}" type="presParOf" srcId="{E2A31A63-B38C-4824-8529-085B101C7BD7}" destId="{09156F6D-DC7F-41EE-8A48-846A352EA1FC}" srcOrd="0" destOrd="0" presId="urn:microsoft.com/office/officeart/2018/2/layout/IconVerticalSolidList"/>
    <dgm:cxn modelId="{1952054A-1648-4965-AD14-128D65EBEB85}" type="presParOf" srcId="{E2A31A63-B38C-4824-8529-085B101C7BD7}" destId="{E458DC22-EE2B-4F32-B793-1F9B105EAA33}" srcOrd="1" destOrd="0" presId="urn:microsoft.com/office/officeart/2018/2/layout/IconVerticalSolidList"/>
    <dgm:cxn modelId="{51A3C512-F4D9-40C1-9531-2A32645EAE2F}" type="presParOf" srcId="{E2A31A63-B38C-4824-8529-085B101C7BD7}" destId="{BA38AC71-91A1-4B8F-95BE-7069A18D843D}" srcOrd="2" destOrd="0" presId="urn:microsoft.com/office/officeart/2018/2/layout/IconVerticalSolidList"/>
    <dgm:cxn modelId="{11FED8CC-20B7-438A-A533-7AA18DDFF976}" type="presParOf" srcId="{E2A31A63-B38C-4824-8529-085B101C7BD7}" destId="{5D362CAD-09F0-467F-A2F3-771125AC9201}" srcOrd="3" destOrd="0" presId="urn:microsoft.com/office/officeart/2018/2/layout/IconVerticalSolidList"/>
    <dgm:cxn modelId="{E804C3AB-A103-4444-949C-7098AD28129B}" type="presParOf" srcId="{8C537F2A-93E3-4598-B12C-3AD72BAF6A8D}" destId="{06EB3AC6-B279-425E-8515-E13E7B32EC6E}" srcOrd="1" destOrd="0" presId="urn:microsoft.com/office/officeart/2018/2/layout/IconVerticalSolidList"/>
    <dgm:cxn modelId="{10B33938-882A-4187-BF08-ABA269AE1560}" type="presParOf" srcId="{8C537F2A-93E3-4598-B12C-3AD72BAF6A8D}" destId="{2B2A3FD8-BDBD-40A9-8412-66A40A312AC0}" srcOrd="2" destOrd="0" presId="urn:microsoft.com/office/officeart/2018/2/layout/IconVerticalSolidList"/>
    <dgm:cxn modelId="{3C64F693-1920-45A0-9F73-82559167D201}" type="presParOf" srcId="{2B2A3FD8-BDBD-40A9-8412-66A40A312AC0}" destId="{7FEE54B5-681F-4347-89D9-E4CF58811938}" srcOrd="0" destOrd="0" presId="urn:microsoft.com/office/officeart/2018/2/layout/IconVerticalSolidList"/>
    <dgm:cxn modelId="{100ECECE-7978-4383-970A-2E1E497BB32E}" type="presParOf" srcId="{2B2A3FD8-BDBD-40A9-8412-66A40A312AC0}" destId="{A14C5B31-8BBC-4ECF-91CE-B35E71E0D404}" srcOrd="1" destOrd="0" presId="urn:microsoft.com/office/officeart/2018/2/layout/IconVerticalSolidList"/>
    <dgm:cxn modelId="{A66B19A6-DE8C-4994-BA17-1DA98E64FD1E}" type="presParOf" srcId="{2B2A3FD8-BDBD-40A9-8412-66A40A312AC0}" destId="{7E241E04-903D-4828-A0E5-1C17B60959F2}" srcOrd="2" destOrd="0" presId="urn:microsoft.com/office/officeart/2018/2/layout/IconVerticalSolidList"/>
    <dgm:cxn modelId="{C3A2B36C-49C0-4F91-9CDF-CAD113E08F42}" type="presParOf" srcId="{2B2A3FD8-BDBD-40A9-8412-66A40A312AC0}" destId="{C416CAB2-0C66-43B7-BDBF-4316612F98C4}" srcOrd="3" destOrd="0" presId="urn:microsoft.com/office/officeart/2018/2/layout/IconVerticalSolidList"/>
    <dgm:cxn modelId="{8EF5D6C0-DBFF-4201-8C21-7B6360C455D2}" type="presParOf" srcId="{8C537F2A-93E3-4598-B12C-3AD72BAF6A8D}" destId="{682896F3-38A9-4B8B-A2DF-60C5D368AEA1}" srcOrd="3" destOrd="0" presId="urn:microsoft.com/office/officeart/2018/2/layout/IconVerticalSolidList"/>
    <dgm:cxn modelId="{0D0DFDC2-F9BE-4FA0-AB7E-981CAFF16D0E}" type="presParOf" srcId="{8C537F2A-93E3-4598-B12C-3AD72BAF6A8D}" destId="{542C3698-9360-4F7A-A5B8-6915F7090BFC}" srcOrd="4" destOrd="0" presId="urn:microsoft.com/office/officeart/2018/2/layout/IconVerticalSolidList"/>
    <dgm:cxn modelId="{2C881F36-36D9-4BF2-A9D3-8A273C2F2691}" type="presParOf" srcId="{542C3698-9360-4F7A-A5B8-6915F7090BFC}" destId="{0235FA1C-FA69-4480-8066-C2D4C5E19656}" srcOrd="0" destOrd="0" presId="urn:microsoft.com/office/officeart/2018/2/layout/IconVerticalSolidList"/>
    <dgm:cxn modelId="{11C258E6-A424-448D-B5D1-93C60B51D4C5}" type="presParOf" srcId="{542C3698-9360-4F7A-A5B8-6915F7090BFC}" destId="{F207F282-59F5-4877-9C85-43451D83FBA4}" srcOrd="1" destOrd="0" presId="urn:microsoft.com/office/officeart/2018/2/layout/IconVerticalSolidList"/>
    <dgm:cxn modelId="{55929699-96D6-4007-8E87-6818DD7EF5BA}" type="presParOf" srcId="{542C3698-9360-4F7A-A5B8-6915F7090BFC}" destId="{11D32249-523F-4335-ACD1-3231DC39C68B}" srcOrd="2" destOrd="0" presId="urn:microsoft.com/office/officeart/2018/2/layout/IconVerticalSolidList"/>
    <dgm:cxn modelId="{7DA21954-906F-4871-8452-12E6D1BC6BAE}" type="presParOf" srcId="{542C3698-9360-4F7A-A5B8-6915F7090BFC}" destId="{601B423D-21D5-40A1-AEE8-946A4BAD129A}" srcOrd="3" destOrd="0" presId="urn:microsoft.com/office/officeart/2018/2/layout/IconVerticalSolidList"/>
    <dgm:cxn modelId="{C1EACF47-544A-42B2-933A-28816317F4DD}" type="presParOf" srcId="{8C537F2A-93E3-4598-B12C-3AD72BAF6A8D}" destId="{B27972EC-BC70-4AC5-9AE5-88418278FBB2}" srcOrd="5" destOrd="0" presId="urn:microsoft.com/office/officeart/2018/2/layout/IconVerticalSolidList"/>
    <dgm:cxn modelId="{00F3AF2C-09D7-45F5-8BA3-A66E54C69C05}" type="presParOf" srcId="{8C537F2A-93E3-4598-B12C-3AD72BAF6A8D}" destId="{E858CCE1-C0DF-451B-B76C-038D864C7ECE}" srcOrd="6" destOrd="0" presId="urn:microsoft.com/office/officeart/2018/2/layout/IconVerticalSolidList"/>
    <dgm:cxn modelId="{FD08F968-45E7-48A9-9F89-887F7059F165}" type="presParOf" srcId="{E858CCE1-C0DF-451B-B76C-038D864C7ECE}" destId="{5115B602-5502-4A61-B85D-A8E89E283544}" srcOrd="0" destOrd="0" presId="urn:microsoft.com/office/officeart/2018/2/layout/IconVerticalSolidList"/>
    <dgm:cxn modelId="{E9A70C48-4C54-49FB-A9BB-58AA44BEA6FA}" type="presParOf" srcId="{E858CCE1-C0DF-451B-B76C-038D864C7ECE}" destId="{258DA0DC-FF5A-4F7C-A8A4-31F6B88F3049}" srcOrd="1" destOrd="0" presId="urn:microsoft.com/office/officeart/2018/2/layout/IconVerticalSolidList"/>
    <dgm:cxn modelId="{A40929D3-7319-47F0-B839-01C7056C56F3}" type="presParOf" srcId="{E858CCE1-C0DF-451B-B76C-038D864C7ECE}" destId="{2214B91A-558C-4A04-95BA-CE0F50ED9D80}" srcOrd="2" destOrd="0" presId="urn:microsoft.com/office/officeart/2018/2/layout/IconVerticalSolidList"/>
    <dgm:cxn modelId="{F84B9110-B82C-47AA-8EC8-C8734FD08937}" type="presParOf" srcId="{E858CCE1-C0DF-451B-B76C-038D864C7ECE}" destId="{785D1628-289B-492D-B0C1-03EBCA30135E}" srcOrd="3" destOrd="0" presId="urn:microsoft.com/office/officeart/2018/2/layout/IconVerticalSolidList"/>
    <dgm:cxn modelId="{D3987838-BF2A-4E89-A54B-1637D3ED038A}" type="presParOf" srcId="{8C537F2A-93E3-4598-B12C-3AD72BAF6A8D}" destId="{5CCB9AA5-644D-4B16-9198-0583C7E8E13A}" srcOrd="7" destOrd="0" presId="urn:microsoft.com/office/officeart/2018/2/layout/IconVerticalSolidList"/>
    <dgm:cxn modelId="{8418D063-7209-4B7C-8F69-35D332903E48}" type="presParOf" srcId="{8C537F2A-93E3-4598-B12C-3AD72BAF6A8D}" destId="{CC79988F-852F-4B68-A6B4-DB5BB032A49B}" srcOrd="8" destOrd="0" presId="urn:microsoft.com/office/officeart/2018/2/layout/IconVerticalSolidList"/>
    <dgm:cxn modelId="{AC8A9164-7BC8-4A7E-BD06-6CF4BA0C873E}" type="presParOf" srcId="{CC79988F-852F-4B68-A6B4-DB5BB032A49B}" destId="{4E38F416-0BCD-48E0-AAB1-04D07A3FB291}" srcOrd="0" destOrd="0" presId="urn:microsoft.com/office/officeart/2018/2/layout/IconVerticalSolidList"/>
    <dgm:cxn modelId="{2EFC0F36-60FD-4F6A-BA45-F22C9F1CA9A4}" type="presParOf" srcId="{CC79988F-852F-4B68-A6B4-DB5BB032A49B}" destId="{7EBCD25E-CF48-4706-B1C6-F9D19B2C8F50}" srcOrd="1" destOrd="0" presId="urn:microsoft.com/office/officeart/2018/2/layout/IconVerticalSolidList"/>
    <dgm:cxn modelId="{D1ECAD7D-90C4-45F0-B1CB-1FCDDCB55C0A}" type="presParOf" srcId="{CC79988F-852F-4B68-A6B4-DB5BB032A49B}" destId="{EDFCA6D7-984B-497C-98CF-8FBFF33B867D}" srcOrd="2" destOrd="0" presId="urn:microsoft.com/office/officeart/2018/2/layout/IconVerticalSolidList"/>
    <dgm:cxn modelId="{A7647FD9-9E5B-46A1-BAEB-929AB12A3F2B}" type="presParOf" srcId="{CC79988F-852F-4B68-A6B4-DB5BB032A49B}" destId="{AF1C0359-1250-4C97-8BEA-8A5401DD1145}" srcOrd="3" destOrd="0" presId="urn:microsoft.com/office/officeart/2018/2/layout/IconVerticalSolidList"/>
    <dgm:cxn modelId="{639CED3F-3577-4361-8A68-30B7D1CAE284}" type="presParOf" srcId="{8C537F2A-93E3-4598-B12C-3AD72BAF6A8D}" destId="{BE0E780E-7BA0-4300-92DD-1EA2F8033D35}" srcOrd="9" destOrd="0" presId="urn:microsoft.com/office/officeart/2018/2/layout/IconVerticalSolidList"/>
    <dgm:cxn modelId="{8CEEB1F1-46F7-40CD-8430-9A818404E7E5}" type="presParOf" srcId="{8C537F2A-93E3-4598-B12C-3AD72BAF6A8D}" destId="{E78721DF-9DB7-4B6D-BB1B-C9E3054B094D}" srcOrd="10" destOrd="0" presId="urn:microsoft.com/office/officeart/2018/2/layout/IconVerticalSolidList"/>
    <dgm:cxn modelId="{DC769D1F-4642-42DA-964F-6842D2B0C67B}" type="presParOf" srcId="{E78721DF-9DB7-4B6D-BB1B-C9E3054B094D}" destId="{D1F0DE46-ABE0-4806-A62C-77BD51A83833}" srcOrd="0" destOrd="0" presId="urn:microsoft.com/office/officeart/2018/2/layout/IconVerticalSolidList"/>
    <dgm:cxn modelId="{EECFF613-037A-472E-BC7C-936F740C0CD2}" type="presParOf" srcId="{E78721DF-9DB7-4B6D-BB1B-C9E3054B094D}" destId="{293549D4-E180-480C-8D15-43844CF6E166}" srcOrd="1" destOrd="0" presId="urn:microsoft.com/office/officeart/2018/2/layout/IconVerticalSolidList"/>
    <dgm:cxn modelId="{0893C6F4-8E91-407F-9E9C-1216CCC824D7}" type="presParOf" srcId="{E78721DF-9DB7-4B6D-BB1B-C9E3054B094D}" destId="{D04A00F7-E0E0-41AF-942F-59CB66DE017D}" srcOrd="2" destOrd="0" presId="urn:microsoft.com/office/officeart/2018/2/layout/IconVerticalSolidList"/>
    <dgm:cxn modelId="{5DAE0927-F457-45B6-A6DB-849F2164563B}" type="presParOf" srcId="{E78721DF-9DB7-4B6D-BB1B-C9E3054B094D}" destId="{957144EA-4B95-4400-A368-E609FB57750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04939C-BF50-4B3D-A65B-16C7C63AD7E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E4A807C-8D61-4EA9-878D-92085F8E93F3}">
      <dgm:prSet/>
      <dgm:spPr/>
      <dgm:t>
        <a:bodyPr/>
        <a:lstStyle/>
        <a:p>
          <a:pPr>
            <a:defRPr cap="all"/>
          </a:pPr>
          <a:r>
            <a:rPr lang="tr-TR"/>
            <a:t>Görsel materyaller düzenlemelerinin Unity içinde yapılamamasıdır.</a:t>
          </a:r>
          <a:endParaRPr lang="en-US"/>
        </a:p>
      </dgm:t>
    </dgm:pt>
    <dgm:pt modelId="{254AB33F-1BD2-4C99-A13A-8211C2643E14}" type="parTrans" cxnId="{9F435B23-9C7B-486B-906C-A15E00D8A951}">
      <dgm:prSet/>
      <dgm:spPr/>
      <dgm:t>
        <a:bodyPr/>
        <a:lstStyle/>
        <a:p>
          <a:endParaRPr lang="en-US"/>
        </a:p>
      </dgm:t>
    </dgm:pt>
    <dgm:pt modelId="{1F343A21-4A2C-4322-86AF-88628ABACD51}" type="sibTrans" cxnId="{9F435B23-9C7B-486B-906C-A15E00D8A951}">
      <dgm:prSet/>
      <dgm:spPr/>
      <dgm:t>
        <a:bodyPr/>
        <a:lstStyle/>
        <a:p>
          <a:endParaRPr lang="en-US"/>
        </a:p>
      </dgm:t>
    </dgm:pt>
    <dgm:pt modelId="{A8394E85-0045-4147-AF44-A25618AEC08A}">
      <dgm:prSet/>
      <dgm:spPr/>
      <dgm:t>
        <a:bodyPr/>
        <a:lstStyle/>
        <a:p>
          <a:pPr>
            <a:defRPr cap="all"/>
          </a:pPr>
          <a:r>
            <a:rPr lang="tr-TR"/>
            <a:t>3D modelleme olmamasıdır.</a:t>
          </a:r>
          <a:endParaRPr lang="en-US"/>
        </a:p>
      </dgm:t>
    </dgm:pt>
    <dgm:pt modelId="{4C6EE349-FE12-46EC-956A-001A1759828B}" type="parTrans" cxnId="{5A273C55-CBB2-4CA2-8520-9542530BAD6B}">
      <dgm:prSet/>
      <dgm:spPr/>
      <dgm:t>
        <a:bodyPr/>
        <a:lstStyle/>
        <a:p>
          <a:endParaRPr lang="en-US"/>
        </a:p>
      </dgm:t>
    </dgm:pt>
    <dgm:pt modelId="{5E5720A5-49EC-445A-B068-A3B026BB4211}" type="sibTrans" cxnId="{5A273C55-CBB2-4CA2-8520-9542530BAD6B}">
      <dgm:prSet/>
      <dgm:spPr/>
      <dgm:t>
        <a:bodyPr/>
        <a:lstStyle/>
        <a:p>
          <a:endParaRPr lang="en-US"/>
        </a:p>
      </dgm:t>
    </dgm:pt>
    <dgm:pt modelId="{30E9F778-D0D2-4031-99A7-A4C8958E14FE}">
      <dgm:prSet/>
      <dgm:spPr/>
      <dgm:t>
        <a:bodyPr/>
        <a:lstStyle/>
        <a:p>
          <a:pPr>
            <a:defRPr cap="all"/>
          </a:pPr>
          <a:r>
            <a:rPr lang="tr-TR"/>
            <a:t>Ses dosyalarının düzenlemesinin yapılamamasıdır.</a:t>
          </a:r>
          <a:endParaRPr lang="en-US"/>
        </a:p>
      </dgm:t>
    </dgm:pt>
    <dgm:pt modelId="{16635F83-B15A-43C1-AF93-13852765A438}" type="parTrans" cxnId="{40FF2548-179C-47FF-99EA-AB4F90598F12}">
      <dgm:prSet/>
      <dgm:spPr/>
      <dgm:t>
        <a:bodyPr/>
        <a:lstStyle/>
        <a:p>
          <a:endParaRPr lang="en-US"/>
        </a:p>
      </dgm:t>
    </dgm:pt>
    <dgm:pt modelId="{E474052D-505B-434B-A30F-DFB831922847}" type="sibTrans" cxnId="{40FF2548-179C-47FF-99EA-AB4F90598F12}">
      <dgm:prSet/>
      <dgm:spPr/>
      <dgm:t>
        <a:bodyPr/>
        <a:lstStyle/>
        <a:p>
          <a:endParaRPr lang="en-US"/>
        </a:p>
      </dgm:t>
    </dgm:pt>
    <dgm:pt modelId="{14E2986A-E019-49B7-AE4F-AE9D3CC177A9}">
      <dgm:prSet/>
      <dgm:spPr/>
      <dgm:t>
        <a:bodyPr/>
        <a:lstStyle/>
        <a:p>
          <a:pPr>
            <a:defRPr cap="all"/>
          </a:pPr>
          <a:r>
            <a:rPr lang="tr-TR"/>
            <a:t>İhtiyacımız olmayan kaynakların projede yer almasıdır.</a:t>
          </a:r>
          <a:endParaRPr lang="en-US"/>
        </a:p>
      </dgm:t>
    </dgm:pt>
    <dgm:pt modelId="{2174C42E-68F0-45E0-84D6-6ACEA6CC0FF8}" type="parTrans" cxnId="{BA669473-9E55-4086-9374-35C9ECC20CFC}">
      <dgm:prSet/>
      <dgm:spPr/>
      <dgm:t>
        <a:bodyPr/>
        <a:lstStyle/>
        <a:p>
          <a:endParaRPr lang="en-US"/>
        </a:p>
      </dgm:t>
    </dgm:pt>
    <dgm:pt modelId="{3D1279A3-360D-4D98-8310-1466E9B4F8AB}" type="sibTrans" cxnId="{BA669473-9E55-4086-9374-35C9ECC20CFC}">
      <dgm:prSet/>
      <dgm:spPr/>
      <dgm:t>
        <a:bodyPr/>
        <a:lstStyle/>
        <a:p>
          <a:endParaRPr lang="en-US"/>
        </a:p>
      </dgm:t>
    </dgm:pt>
    <dgm:pt modelId="{C813C376-B8DF-4785-97EC-F1F910D8B6EA}" type="pres">
      <dgm:prSet presAssocID="{7B04939C-BF50-4B3D-A65B-16C7C63AD7E3}" presName="root" presStyleCnt="0">
        <dgm:presLayoutVars>
          <dgm:dir/>
          <dgm:resizeHandles val="exact"/>
        </dgm:presLayoutVars>
      </dgm:prSet>
      <dgm:spPr/>
    </dgm:pt>
    <dgm:pt modelId="{775F4AF7-CFEC-4941-8757-1DEB45CCBA1B}" type="pres">
      <dgm:prSet presAssocID="{5E4A807C-8D61-4EA9-878D-92085F8E93F3}" presName="compNode" presStyleCnt="0"/>
      <dgm:spPr/>
    </dgm:pt>
    <dgm:pt modelId="{7422C193-0DD3-4377-A989-A2D8D684C903}" type="pres">
      <dgm:prSet presAssocID="{5E4A807C-8D61-4EA9-878D-92085F8E93F3}" presName="iconBgRect" presStyleLbl="bgShp" presStyleIdx="0" presStyleCnt="4"/>
      <dgm:spPr/>
    </dgm:pt>
    <dgm:pt modelId="{C0D78E4A-3A36-4744-B0AA-A67B218771A8}" type="pres">
      <dgm:prSet presAssocID="{5E4A807C-8D61-4EA9-878D-92085F8E93F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0C08E840-472B-4075-9556-3323A46425F9}" type="pres">
      <dgm:prSet presAssocID="{5E4A807C-8D61-4EA9-878D-92085F8E93F3}" presName="spaceRect" presStyleCnt="0"/>
      <dgm:spPr/>
    </dgm:pt>
    <dgm:pt modelId="{7647D05B-E3CA-4DCB-AE67-DF403B6AD15B}" type="pres">
      <dgm:prSet presAssocID="{5E4A807C-8D61-4EA9-878D-92085F8E93F3}" presName="textRect" presStyleLbl="revTx" presStyleIdx="0" presStyleCnt="4">
        <dgm:presLayoutVars>
          <dgm:chMax val="1"/>
          <dgm:chPref val="1"/>
        </dgm:presLayoutVars>
      </dgm:prSet>
      <dgm:spPr/>
    </dgm:pt>
    <dgm:pt modelId="{D8BD1111-DABF-4F33-A551-AE617CC02C79}" type="pres">
      <dgm:prSet presAssocID="{1F343A21-4A2C-4322-86AF-88628ABACD51}" presName="sibTrans" presStyleCnt="0"/>
      <dgm:spPr/>
    </dgm:pt>
    <dgm:pt modelId="{4EE51A30-8F79-42C4-A04E-0009D70E7830}" type="pres">
      <dgm:prSet presAssocID="{A8394E85-0045-4147-AF44-A25618AEC08A}" presName="compNode" presStyleCnt="0"/>
      <dgm:spPr/>
    </dgm:pt>
    <dgm:pt modelId="{8FAB78F8-50D9-43EC-B203-7654F6D8F8D3}" type="pres">
      <dgm:prSet presAssocID="{A8394E85-0045-4147-AF44-A25618AEC08A}" presName="iconBgRect" presStyleLbl="bgShp" presStyleIdx="1" presStyleCnt="4"/>
      <dgm:spPr/>
    </dgm:pt>
    <dgm:pt modelId="{DA0B2188-7049-48B2-BF85-D07DCF056293}" type="pres">
      <dgm:prSet presAssocID="{A8394E85-0045-4147-AF44-A25618AEC08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3BE7520F-09B5-4707-8296-DE4A3F8BE9F5}" type="pres">
      <dgm:prSet presAssocID="{A8394E85-0045-4147-AF44-A25618AEC08A}" presName="spaceRect" presStyleCnt="0"/>
      <dgm:spPr/>
    </dgm:pt>
    <dgm:pt modelId="{28ECF408-3012-4EBD-8477-5D340C9B900A}" type="pres">
      <dgm:prSet presAssocID="{A8394E85-0045-4147-AF44-A25618AEC08A}" presName="textRect" presStyleLbl="revTx" presStyleIdx="1" presStyleCnt="4">
        <dgm:presLayoutVars>
          <dgm:chMax val="1"/>
          <dgm:chPref val="1"/>
        </dgm:presLayoutVars>
      </dgm:prSet>
      <dgm:spPr/>
    </dgm:pt>
    <dgm:pt modelId="{B5799617-710E-48E8-80C9-863008E367AD}" type="pres">
      <dgm:prSet presAssocID="{5E5720A5-49EC-445A-B068-A3B026BB4211}" presName="sibTrans" presStyleCnt="0"/>
      <dgm:spPr/>
    </dgm:pt>
    <dgm:pt modelId="{F2A507F0-B62B-4C2C-8390-3065BB80F918}" type="pres">
      <dgm:prSet presAssocID="{30E9F778-D0D2-4031-99A7-A4C8958E14FE}" presName="compNode" presStyleCnt="0"/>
      <dgm:spPr/>
    </dgm:pt>
    <dgm:pt modelId="{80992D98-D92C-40A5-9C34-9AC29D70F85C}" type="pres">
      <dgm:prSet presAssocID="{30E9F778-D0D2-4031-99A7-A4C8958E14FE}" presName="iconBgRect" presStyleLbl="bgShp" presStyleIdx="2" presStyleCnt="4"/>
      <dgm:spPr/>
    </dgm:pt>
    <dgm:pt modelId="{E3ADD58C-5208-4F12-8BF5-A74BF6C27B11}" type="pres">
      <dgm:prSet presAssocID="{30E9F778-D0D2-4031-99A7-A4C8958E14F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olume"/>
        </a:ext>
      </dgm:extLst>
    </dgm:pt>
    <dgm:pt modelId="{57077E9F-027D-4CC4-B39A-B34E09D87957}" type="pres">
      <dgm:prSet presAssocID="{30E9F778-D0D2-4031-99A7-A4C8958E14FE}" presName="spaceRect" presStyleCnt="0"/>
      <dgm:spPr/>
    </dgm:pt>
    <dgm:pt modelId="{D6B622C7-3227-45FF-BA4C-DBD58700E7FB}" type="pres">
      <dgm:prSet presAssocID="{30E9F778-D0D2-4031-99A7-A4C8958E14FE}" presName="textRect" presStyleLbl="revTx" presStyleIdx="2" presStyleCnt="4">
        <dgm:presLayoutVars>
          <dgm:chMax val="1"/>
          <dgm:chPref val="1"/>
        </dgm:presLayoutVars>
      </dgm:prSet>
      <dgm:spPr/>
    </dgm:pt>
    <dgm:pt modelId="{ACC304B5-8716-43DC-899F-9403FCBB6934}" type="pres">
      <dgm:prSet presAssocID="{E474052D-505B-434B-A30F-DFB831922847}" presName="sibTrans" presStyleCnt="0"/>
      <dgm:spPr/>
    </dgm:pt>
    <dgm:pt modelId="{9965FA2E-4621-46D3-B3F6-11D450FDD7B8}" type="pres">
      <dgm:prSet presAssocID="{14E2986A-E019-49B7-AE4F-AE9D3CC177A9}" presName="compNode" presStyleCnt="0"/>
      <dgm:spPr/>
    </dgm:pt>
    <dgm:pt modelId="{93556F43-FD42-44A1-833A-2E90002315F3}" type="pres">
      <dgm:prSet presAssocID="{14E2986A-E019-49B7-AE4F-AE9D3CC177A9}" presName="iconBgRect" presStyleLbl="bgShp" presStyleIdx="3" presStyleCnt="4"/>
      <dgm:spPr/>
    </dgm:pt>
    <dgm:pt modelId="{C40F074B-7085-445B-BC87-661305E96AF0}" type="pres">
      <dgm:prSet presAssocID="{14E2986A-E019-49B7-AE4F-AE9D3CC177A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nd Chime"/>
        </a:ext>
      </dgm:extLst>
    </dgm:pt>
    <dgm:pt modelId="{2F3E7F8A-696E-41C6-96BD-1947F1FCB266}" type="pres">
      <dgm:prSet presAssocID="{14E2986A-E019-49B7-AE4F-AE9D3CC177A9}" presName="spaceRect" presStyleCnt="0"/>
      <dgm:spPr/>
    </dgm:pt>
    <dgm:pt modelId="{126A636F-0FF1-4F29-99BD-CDCF4889979F}" type="pres">
      <dgm:prSet presAssocID="{14E2986A-E019-49B7-AE4F-AE9D3CC177A9}" presName="textRect" presStyleLbl="revTx" presStyleIdx="3" presStyleCnt="4">
        <dgm:presLayoutVars>
          <dgm:chMax val="1"/>
          <dgm:chPref val="1"/>
        </dgm:presLayoutVars>
      </dgm:prSet>
      <dgm:spPr/>
    </dgm:pt>
  </dgm:ptLst>
  <dgm:cxnLst>
    <dgm:cxn modelId="{9F435B23-9C7B-486B-906C-A15E00D8A951}" srcId="{7B04939C-BF50-4B3D-A65B-16C7C63AD7E3}" destId="{5E4A807C-8D61-4EA9-878D-92085F8E93F3}" srcOrd="0" destOrd="0" parTransId="{254AB33F-1BD2-4C99-A13A-8211C2643E14}" sibTransId="{1F343A21-4A2C-4322-86AF-88628ABACD51}"/>
    <dgm:cxn modelId="{26F0DE42-AC93-4AF1-8B57-161BC2A7792B}" type="presOf" srcId="{14E2986A-E019-49B7-AE4F-AE9D3CC177A9}" destId="{126A636F-0FF1-4F29-99BD-CDCF4889979F}" srcOrd="0" destOrd="0" presId="urn:microsoft.com/office/officeart/2018/5/layout/IconCircleLabelList"/>
    <dgm:cxn modelId="{40FF2548-179C-47FF-99EA-AB4F90598F12}" srcId="{7B04939C-BF50-4B3D-A65B-16C7C63AD7E3}" destId="{30E9F778-D0D2-4031-99A7-A4C8958E14FE}" srcOrd="2" destOrd="0" parTransId="{16635F83-B15A-43C1-AF93-13852765A438}" sibTransId="{E474052D-505B-434B-A30F-DFB831922847}"/>
    <dgm:cxn modelId="{4D45946E-F4B7-4B8D-B6C7-3FE98EE00214}" type="presOf" srcId="{A8394E85-0045-4147-AF44-A25618AEC08A}" destId="{28ECF408-3012-4EBD-8477-5D340C9B900A}" srcOrd="0" destOrd="0" presId="urn:microsoft.com/office/officeart/2018/5/layout/IconCircleLabelList"/>
    <dgm:cxn modelId="{BA669473-9E55-4086-9374-35C9ECC20CFC}" srcId="{7B04939C-BF50-4B3D-A65B-16C7C63AD7E3}" destId="{14E2986A-E019-49B7-AE4F-AE9D3CC177A9}" srcOrd="3" destOrd="0" parTransId="{2174C42E-68F0-45E0-84D6-6ACEA6CC0FF8}" sibTransId="{3D1279A3-360D-4D98-8310-1466E9B4F8AB}"/>
    <dgm:cxn modelId="{5A273C55-CBB2-4CA2-8520-9542530BAD6B}" srcId="{7B04939C-BF50-4B3D-A65B-16C7C63AD7E3}" destId="{A8394E85-0045-4147-AF44-A25618AEC08A}" srcOrd="1" destOrd="0" parTransId="{4C6EE349-FE12-46EC-956A-001A1759828B}" sibTransId="{5E5720A5-49EC-445A-B068-A3B026BB4211}"/>
    <dgm:cxn modelId="{16C17BC2-52D1-4B78-8923-26B164EA12BA}" type="presOf" srcId="{5E4A807C-8D61-4EA9-878D-92085F8E93F3}" destId="{7647D05B-E3CA-4DCB-AE67-DF403B6AD15B}" srcOrd="0" destOrd="0" presId="urn:microsoft.com/office/officeart/2018/5/layout/IconCircleLabelList"/>
    <dgm:cxn modelId="{868D2DC9-5C18-4EF8-9856-DF417991B657}" type="presOf" srcId="{30E9F778-D0D2-4031-99A7-A4C8958E14FE}" destId="{D6B622C7-3227-45FF-BA4C-DBD58700E7FB}" srcOrd="0" destOrd="0" presId="urn:microsoft.com/office/officeart/2018/5/layout/IconCircleLabelList"/>
    <dgm:cxn modelId="{622047E1-D606-4D5D-8D72-D479ADF025F8}" type="presOf" srcId="{7B04939C-BF50-4B3D-A65B-16C7C63AD7E3}" destId="{C813C376-B8DF-4785-97EC-F1F910D8B6EA}" srcOrd="0" destOrd="0" presId="urn:microsoft.com/office/officeart/2018/5/layout/IconCircleLabelList"/>
    <dgm:cxn modelId="{F7029E29-C85F-43B6-8EE0-0D52DCD57D26}" type="presParOf" srcId="{C813C376-B8DF-4785-97EC-F1F910D8B6EA}" destId="{775F4AF7-CFEC-4941-8757-1DEB45CCBA1B}" srcOrd="0" destOrd="0" presId="urn:microsoft.com/office/officeart/2018/5/layout/IconCircleLabelList"/>
    <dgm:cxn modelId="{77F23F72-A0F8-43B1-B586-F6C417C78200}" type="presParOf" srcId="{775F4AF7-CFEC-4941-8757-1DEB45CCBA1B}" destId="{7422C193-0DD3-4377-A989-A2D8D684C903}" srcOrd="0" destOrd="0" presId="urn:microsoft.com/office/officeart/2018/5/layout/IconCircleLabelList"/>
    <dgm:cxn modelId="{2B4DE7B5-A32E-4FE3-876F-C6CBC11E6347}" type="presParOf" srcId="{775F4AF7-CFEC-4941-8757-1DEB45CCBA1B}" destId="{C0D78E4A-3A36-4744-B0AA-A67B218771A8}" srcOrd="1" destOrd="0" presId="urn:microsoft.com/office/officeart/2018/5/layout/IconCircleLabelList"/>
    <dgm:cxn modelId="{8F83869A-05AF-41E9-A56D-FC2590841E05}" type="presParOf" srcId="{775F4AF7-CFEC-4941-8757-1DEB45CCBA1B}" destId="{0C08E840-472B-4075-9556-3323A46425F9}" srcOrd="2" destOrd="0" presId="urn:microsoft.com/office/officeart/2018/5/layout/IconCircleLabelList"/>
    <dgm:cxn modelId="{0195FFB2-76A9-4178-BE0E-5EB61CA514C1}" type="presParOf" srcId="{775F4AF7-CFEC-4941-8757-1DEB45CCBA1B}" destId="{7647D05B-E3CA-4DCB-AE67-DF403B6AD15B}" srcOrd="3" destOrd="0" presId="urn:microsoft.com/office/officeart/2018/5/layout/IconCircleLabelList"/>
    <dgm:cxn modelId="{DAA4C3E5-5D96-4270-A533-77DD59779BEC}" type="presParOf" srcId="{C813C376-B8DF-4785-97EC-F1F910D8B6EA}" destId="{D8BD1111-DABF-4F33-A551-AE617CC02C79}" srcOrd="1" destOrd="0" presId="urn:microsoft.com/office/officeart/2018/5/layout/IconCircleLabelList"/>
    <dgm:cxn modelId="{147E84CC-89B4-447C-A16E-760E76E32844}" type="presParOf" srcId="{C813C376-B8DF-4785-97EC-F1F910D8B6EA}" destId="{4EE51A30-8F79-42C4-A04E-0009D70E7830}" srcOrd="2" destOrd="0" presId="urn:microsoft.com/office/officeart/2018/5/layout/IconCircleLabelList"/>
    <dgm:cxn modelId="{C7C7FFBE-9CF5-42D7-B964-85C681C0EDAC}" type="presParOf" srcId="{4EE51A30-8F79-42C4-A04E-0009D70E7830}" destId="{8FAB78F8-50D9-43EC-B203-7654F6D8F8D3}" srcOrd="0" destOrd="0" presId="urn:microsoft.com/office/officeart/2018/5/layout/IconCircleLabelList"/>
    <dgm:cxn modelId="{82CAC66F-0A8E-4D42-9B20-768E4FF9A0B9}" type="presParOf" srcId="{4EE51A30-8F79-42C4-A04E-0009D70E7830}" destId="{DA0B2188-7049-48B2-BF85-D07DCF056293}" srcOrd="1" destOrd="0" presId="urn:microsoft.com/office/officeart/2018/5/layout/IconCircleLabelList"/>
    <dgm:cxn modelId="{116A7088-E0D6-4CE8-9D48-7C550923B9F7}" type="presParOf" srcId="{4EE51A30-8F79-42C4-A04E-0009D70E7830}" destId="{3BE7520F-09B5-4707-8296-DE4A3F8BE9F5}" srcOrd="2" destOrd="0" presId="urn:microsoft.com/office/officeart/2018/5/layout/IconCircleLabelList"/>
    <dgm:cxn modelId="{7DF53B41-0E9E-412E-8EE0-1A6BC4CDB2C4}" type="presParOf" srcId="{4EE51A30-8F79-42C4-A04E-0009D70E7830}" destId="{28ECF408-3012-4EBD-8477-5D340C9B900A}" srcOrd="3" destOrd="0" presId="urn:microsoft.com/office/officeart/2018/5/layout/IconCircleLabelList"/>
    <dgm:cxn modelId="{928A051A-241C-4F8B-A7B8-B857474416EB}" type="presParOf" srcId="{C813C376-B8DF-4785-97EC-F1F910D8B6EA}" destId="{B5799617-710E-48E8-80C9-863008E367AD}" srcOrd="3" destOrd="0" presId="urn:microsoft.com/office/officeart/2018/5/layout/IconCircleLabelList"/>
    <dgm:cxn modelId="{1D1339A5-E0C7-4AD5-A659-F795BD866297}" type="presParOf" srcId="{C813C376-B8DF-4785-97EC-F1F910D8B6EA}" destId="{F2A507F0-B62B-4C2C-8390-3065BB80F918}" srcOrd="4" destOrd="0" presId="urn:microsoft.com/office/officeart/2018/5/layout/IconCircleLabelList"/>
    <dgm:cxn modelId="{46660B02-B224-423A-9CEB-535BCCDD417C}" type="presParOf" srcId="{F2A507F0-B62B-4C2C-8390-3065BB80F918}" destId="{80992D98-D92C-40A5-9C34-9AC29D70F85C}" srcOrd="0" destOrd="0" presId="urn:microsoft.com/office/officeart/2018/5/layout/IconCircleLabelList"/>
    <dgm:cxn modelId="{EC80B7B9-B0E8-4BDC-B4B7-7475C0B2D773}" type="presParOf" srcId="{F2A507F0-B62B-4C2C-8390-3065BB80F918}" destId="{E3ADD58C-5208-4F12-8BF5-A74BF6C27B11}" srcOrd="1" destOrd="0" presId="urn:microsoft.com/office/officeart/2018/5/layout/IconCircleLabelList"/>
    <dgm:cxn modelId="{7DB2AE73-383D-45CB-A99B-696FC6891B0C}" type="presParOf" srcId="{F2A507F0-B62B-4C2C-8390-3065BB80F918}" destId="{57077E9F-027D-4CC4-B39A-B34E09D87957}" srcOrd="2" destOrd="0" presId="urn:microsoft.com/office/officeart/2018/5/layout/IconCircleLabelList"/>
    <dgm:cxn modelId="{145A7A35-FF74-48D8-88D0-4FB05A446873}" type="presParOf" srcId="{F2A507F0-B62B-4C2C-8390-3065BB80F918}" destId="{D6B622C7-3227-45FF-BA4C-DBD58700E7FB}" srcOrd="3" destOrd="0" presId="urn:microsoft.com/office/officeart/2018/5/layout/IconCircleLabelList"/>
    <dgm:cxn modelId="{539CC000-B0AA-40A9-965E-F955B7E68144}" type="presParOf" srcId="{C813C376-B8DF-4785-97EC-F1F910D8B6EA}" destId="{ACC304B5-8716-43DC-899F-9403FCBB6934}" srcOrd="5" destOrd="0" presId="urn:microsoft.com/office/officeart/2018/5/layout/IconCircleLabelList"/>
    <dgm:cxn modelId="{D7C4C57E-CFFB-4472-95DB-E8D6EB8DD7CD}" type="presParOf" srcId="{C813C376-B8DF-4785-97EC-F1F910D8B6EA}" destId="{9965FA2E-4621-46D3-B3F6-11D450FDD7B8}" srcOrd="6" destOrd="0" presId="urn:microsoft.com/office/officeart/2018/5/layout/IconCircleLabelList"/>
    <dgm:cxn modelId="{71905EC4-08EC-4702-9F80-D309EF33BBE0}" type="presParOf" srcId="{9965FA2E-4621-46D3-B3F6-11D450FDD7B8}" destId="{93556F43-FD42-44A1-833A-2E90002315F3}" srcOrd="0" destOrd="0" presId="urn:microsoft.com/office/officeart/2018/5/layout/IconCircleLabelList"/>
    <dgm:cxn modelId="{ECA86654-674A-40E3-82A3-CD51313249B6}" type="presParOf" srcId="{9965FA2E-4621-46D3-B3F6-11D450FDD7B8}" destId="{C40F074B-7085-445B-BC87-661305E96AF0}" srcOrd="1" destOrd="0" presId="urn:microsoft.com/office/officeart/2018/5/layout/IconCircleLabelList"/>
    <dgm:cxn modelId="{A16F3028-E980-4B50-8170-04CF85E0C45E}" type="presParOf" srcId="{9965FA2E-4621-46D3-B3F6-11D450FDD7B8}" destId="{2F3E7F8A-696E-41C6-96BD-1947F1FCB266}" srcOrd="2" destOrd="0" presId="urn:microsoft.com/office/officeart/2018/5/layout/IconCircleLabelList"/>
    <dgm:cxn modelId="{64D7FC17-735D-486E-9733-666A97A13126}" type="presParOf" srcId="{9965FA2E-4621-46D3-B3F6-11D450FDD7B8}" destId="{126A636F-0FF1-4F29-99BD-CDCF4889979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99465CA-284D-4DC4-8497-976356C094C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B3A1063-E26C-4472-A224-0328C22CEB9A}">
      <dgm:prSet/>
      <dgm:spPr/>
      <dgm:t>
        <a:bodyPr/>
        <a:lstStyle/>
        <a:p>
          <a:r>
            <a:rPr lang="tr-TR"/>
            <a:t>Visual Studio ve IDE</a:t>
          </a:r>
          <a:endParaRPr lang="en-US"/>
        </a:p>
      </dgm:t>
    </dgm:pt>
    <dgm:pt modelId="{0A3E91B0-FD92-4C37-BEB7-D6D8005B3867}" type="parTrans" cxnId="{9E9DFBBC-8784-497C-A77A-87E7579F1D01}">
      <dgm:prSet/>
      <dgm:spPr/>
      <dgm:t>
        <a:bodyPr/>
        <a:lstStyle/>
        <a:p>
          <a:endParaRPr lang="en-US"/>
        </a:p>
      </dgm:t>
    </dgm:pt>
    <dgm:pt modelId="{9849391B-DC94-4069-9064-0B9BEB494195}" type="sibTrans" cxnId="{9E9DFBBC-8784-497C-A77A-87E7579F1D01}">
      <dgm:prSet/>
      <dgm:spPr/>
      <dgm:t>
        <a:bodyPr/>
        <a:lstStyle/>
        <a:p>
          <a:endParaRPr lang="en-US"/>
        </a:p>
      </dgm:t>
    </dgm:pt>
    <dgm:pt modelId="{2FE8702E-B745-4437-A39D-9DEF73D8F850}">
      <dgm:prSet/>
      <dgm:spPr/>
      <dgm:t>
        <a:bodyPr/>
        <a:lstStyle/>
        <a:p>
          <a:r>
            <a:rPr lang="tr-TR"/>
            <a:t>.NET Framework</a:t>
          </a:r>
          <a:endParaRPr lang="en-US"/>
        </a:p>
      </dgm:t>
    </dgm:pt>
    <dgm:pt modelId="{0853F845-4F56-43E6-B391-6328844042AD}" type="parTrans" cxnId="{D9C2BB2F-E97E-4377-977B-69863F3BCE30}">
      <dgm:prSet/>
      <dgm:spPr/>
      <dgm:t>
        <a:bodyPr/>
        <a:lstStyle/>
        <a:p>
          <a:endParaRPr lang="en-US"/>
        </a:p>
      </dgm:t>
    </dgm:pt>
    <dgm:pt modelId="{E0CC37DC-A0B8-4B19-A787-676FFE8B12C3}" type="sibTrans" cxnId="{D9C2BB2F-E97E-4377-977B-69863F3BCE30}">
      <dgm:prSet/>
      <dgm:spPr/>
      <dgm:t>
        <a:bodyPr/>
        <a:lstStyle/>
        <a:p>
          <a:endParaRPr lang="en-US"/>
        </a:p>
      </dgm:t>
    </dgm:pt>
    <dgm:pt modelId="{DB4FDE14-F7EE-4A7E-8B3E-3726ABD91F72}">
      <dgm:prSet/>
      <dgm:spPr/>
      <dgm:t>
        <a:bodyPr/>
        <a:lstStyle/>
        <a:p>
          <a:r>
            <a:rPr lang="tr-TR"/>
            <a:t>C#</a:t>
          </a:r>
          <a:endParaRPr lang="en-US"/>
        </a:p>
      </dgm:t>
    </dgm:pt>
    <dgm:pt modelId="{981B6DBF-1666-4F23-812F-53FCCBEF597C}" type="parTrans" cxnId="{6D6E5B52-DABB-4CD6-AA64-079F2002CB77}">
      <dgm:prSet/>
      <dgm:spPr/>
      <dgm:t>
        <a:bodyPr/>
        <a:lstStyle/>
        <a:p>
          <a:endParaRPr lang="en-US"/>
        </a:p>
      </dgm:t>
    </dgm:pt>
    <dgm:pt modelId="{E2151ED9-6446-4A82-927E-5544676520C0}" type="sibTrans" cxnId="{6D6E5B52-DABB-4CD6-AA64-079F2002CB77}">
      <dgm:prSet/>
      <dgm:spPr/>
      <dgm:t>
        <a:bodyPr/>
        <a:lstStyle/>
        <a:p>
          <a:endParaRPr lang="en-US"/>
        </a:p>
      </dgm:t>
    </dgm:pt>
    <dgm:pt modelId="{9E6B85C2-B64C-410F-86CD-348D9E303E0C}" type="pres">
      <dgm:prSet presAssocID="{199465CA-284D-4DC4-8497-976356C094CF}" presName="root" presStyleCnt="0">
        <dgm:presLayoutVars>
          <dgm:dir/>
          <dgm:resizeHandles val="exact"/>
        </dgm:presLayoutVars>
      </dgm:prSet>
      <dgm:spPr/>
    </dgm:pt>
    <dgm:pt modelId="{D773E298-9EEF-4BE6-8ACE-A877D65C9129}" type="pres">
      <dgm:prSet presAssocID="{5B3A1063-E26C-4472-A224-0328C22CEB9A}" presName="compNode" presStyleCnt="0"/>
      <dgm:spPr/>
    </dgm:pt>
    <dgm:pt modelId="{8ABC2CF3-C27E-4B82-937A-6ED6121A397C}" type="pres">
      <dgm:prSet presAssocID="{5B3A1063-E26C-4472-A224-0328C22CEB9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ulut bilişim"/>
        </a:ext>
      </dgm:extLst>
    </dgm:pt>
    <dgm:pt modelId="{E8BCD1CC-CB95-4731-B31F-F7103C49AE43}" type="pres">
      <dgm:prSet presAssocID="{5B3A1063-E26C-4472-A224-0328C22CEB9A}" presName="spaceRect" presStyleCnt="0"/>
      <dgm:spPr/>
    </dgm:pt>
    <dgm:pt modelId="{5E62FD18-C075-4136-90A1-2B499549D3F4}" type="pres">
      <dgm:prSet presAssocID="{5B3A1063-E26C-4472-A224-0328C22CEB9A}" presName="textRect" presStyleLbl="revTx" presStyleIdx="0" presStyleCnt="3">
        <dgm:presLayoutVars>
          <dgm:chMax val="1"/>
          <dgm:chPref val="1"/>
        </dgm:presLayoutVars>
      </dgm:prSet>
      <dgm:spPr/>
    </dgm:pt>
    <dgm:pt modelId="{323BE65A-8120-4DC1-8117-0C140E40DB50}" type="pres">
      <dgm:prSet presAssocID="{9849391B-DC94-4069-9064-0B9BEB494195}" presName="sibTrans" presStyleCnt="0"/>
      <dgm:spPr/>
    </dgm:pt>
    <dgm:pt modelId="{05060844-1C9B-4EBE-AA1B-E26BEFA4F95E}" type="pres">
      <dgm:prSet presAssocID="{2FE8702E-B745-4437-A39D-9DEF73D8F850}" presName="compNode" presStyleCnt="0"/>
      <dgm:spPr/>
    </dgm:pt>
    <dgm:pt modelId="{668C6360-2C39-4D47-AC01-FFF959B4A088}" type="pres">
      <dgm:prSet presAssocID="{2FE8702E-B745-4437-A39D-9DEF73D8F85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642AC5D2-8C3E-49A6-83D2-FE6C379517B2}" type="pres">
      <dgm:prSet presAssocID="{2FE8702E-B745-4437-A39D-9DEF73D8F850}" presName="spaceRect" presStyleCnt="0"/>
      <dgm:spPr/>
    </dgm:pt>
    <dgm:pt modelId="{23A9B91C-0441-4987-ABE3-F7AC83CEBDFA}" type="pres">
      <dgm:prSet presAssocID="{2FE8702E-B745-4437-A39D-9DEF73D8F850}" presName="textRect" presStyleLbl="revTx" presStyleIdx="1" presStyleCnt="3">
        <dgm:presLayoutVars>
          <dgm:chMax val="1"/>
          <dgm:chPref val="1"/>
        </dgm:presLayoutVars>
      </dgm:prSet>
      <dgm:spPr/>
    </dgm:pt>
    <dgm:pt modelId="{6C2C03EA-9CD3-4001-8FA3-E08522E4074C}" type="pres">
      <dgm:prSet presAssocID="{E0CC37DC-A0B8-4B19-A787-676FFE8B12C3}" presName="sibTrans" presStyleCnt="0"/>
      <dgm:spPr/>
    </dgm:pt>
    <dgm:pt modelId="{C2BBC8A3-4CCB-404D-BFBA-B3ABFFBCF656}" type="pres">
      <dgm:prSet presAssocID="{DB4FDE14-F7EE-4A7E-8B3E-3726ABD91F72}" presName="compNode" presStyleCnt="0"/>
      <dgm:spPr/>
    </dgm:pt>
    <dgm:pt modelId="{31938BB7-DD92-45A1-B806-D842C381D7FB}" type="pres">
      <dgm:prSet presAssocID="{DB4FDE14-F7EE-4A7E-8B3E-3726ABD91F7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3F0304B6-BFBE-493E-B938-F86E0ECB2D3D}" type="pres">
      <dgm:prSet presAssocID="{DB4FDE14-F7EE-4A7E-8B3E-3726ABD91F72}" presName="spaceRect" presStyleCnt="0"/>
      <dgm:spPr/>
    </dgm:pt>
    <dgm:pt modelId="{9B6CDE8E-6600-4EB8-9150-1192450D07E6}" type="pres">
      <dgm:prSet presAssocID="{DB4FDE14-F7EE-4A7E-8B3E-3726ABD91F72}" presName="textRect" presStyleLbl="revTx" presStyleIdx="2" presStyleCnt="3">
        <dgm:presLayoutVars>
          <dgm:chMax val="1"/>
          <dgm:chPref val="1"/>
        </dgm:presLayoutVars>
      </dgm:prSet>
      <dgm:spPr/>
    </dgm:pt>
  </dgm:ptLst>
  <dgm:cxnLst>
    <dgm:cxn modelId="{AC861602-FCC8-46C1-BECC-E206B98A3127}" type="presOf" srcId="{DB4FDE14-F7EE-4A7E-8B3E-3726ABD91F72}" destId="{9B6CDE8E-6600-4EB8-9150-1192450D07E6}" srcOrd="0" destOrd="0" presId="urn:microsoft.com/office/officeart/2018/2/layout/IconLabelList"/>
    <dgm:cxn modelId="{D929D10A-11E6-4805-BD8C-38E2FC216CB4}" type="presOf" srcId="{2FE8702E-B745-4437-A39D-9DEF73D8F850}" destId="{23A9B91C-0441-4987-ABE3-F7AC83CEBDFA}" srcOrd="0" destOrd="0" presId="urn:microsoft.com/office/officeart/2018/2/layout/IconLabelList"/>
    <dgm:cxn modelId="{65536121-CDBC-42D1-8ACF-0C99DE461CDC}" type="presOf" srcId="{199465CA-284D-4DC4-8497-976356C094CF}" destId="{9E6B85C2-B64C-410F-86CD-348D9E303E0C}" srcOrd="0" destOrd="0" presId="urn:microsoft.com/office/officeart/2018/2/layout/IconLabelList"/>
    <dgm:cxn modelId="{D9C2BB2F-E97E-4377-977B-69863F3BCE30}" srcId="{199465CA-284D-4DC4-8497-976356C094CF}" destId="{2FE8702E-B745-4437-A39D-9DEF73D8F850}" srcOrd="1" destOrd="0" parTransId="{0853F845-4F56-43E6-B391-6328844042AD}" sibTransId="{E0CC37DC-A0B8-4B19-A787-676FFE8B12C3}"/>
    <dgm:cxn modelId="{6D6E5B52-DABB-4CD6-AA64-079F2002CB77}" srcId="{199465CA-284D-4DC4-8497-976356C094CF}" destId="{DB4FDE14-F7EE-4A7E-8B3E-3726ABD91F72}" srcOrd="2" destOrd="0" parTransId="{981B6DBF-1666-4F23-812F-53FCCBEF597C}" sibTransId="{E2151ED9-6446-4A82-927E-5544676520C0}"/>
    <dgm:cxn modelId="{CD6F1295-1214-4306-97B7-A7A53E7D93E3}" type="presOf" srcId="{5B3A1063-E26C-4472-A224-0328C22CEB9A}" destId="{5E62FD18-C075-4136-90A1-2B499549D3F4}" srcOrd="0" destOrd="0" presId="urn:microsoft.com/office/officeart/2018/2/layout/IconLabelList"/>
    <dgm:cxn modelId="{9E9DFBBC-8784-497C-A77A-87E7579F1D01}" srcId="{199465CA-284D-4DC4-8497-976356C094CF}" destId="{5B3A1063-E26C-4472-A224-0328C22CEB9A}" srcOrd="0" destOrd="0" parTransId="{0A3E91B0-FD92-4C37-BEB7-D6D8005B3867}" sibTransId="{9849391B-DC94-4069-9064-0B9BEB494195}"/>
    <dgm:cxn modelId="{F38BBA9F-AA1D-4ABF-881E-18F213F93366}" type="presParOf" srcId="{9E6B85C2-B64C-410F-86CD-348D9E303E0C}" destId="{D773E298-9EEF-4BE6-8ACE-A877D65C9129}" srcOrd="0" destOrd="0" presId="urn:microsoft.com/office/officeart/2018/2/layout/IconLabelList"/>
    <dgm:cxn modelId="{08EA6256-A74C-49D9-BED5-21B134A27E2A}" type="presParOf" srcId="{D773E298-9EEF-4BE6-8ACE-A877D65C9129}" destId="{8ABC2CF3-C27E-4B82-937A-6ED6121A397C}" srcOrd="0" destOrd="0" presId="urn:microsoft.com/office/officeart/2018/2/layout/IconLabelList"/>
    <dgm:cxn modelId="{D2E3DE12-ACF1-47D0-B84B-0020779927A1}" type="presParOf" srcId="{D773E298-9EEF-4BE6-8ACE-A877D65C9129}" destId="{E8BCD1CC-CB95-4731-B31F-F7103C49AE43}" srcOrd="1" destOrd="0" presId="urn:microsoft.com/office/officeart/2018/2/layout/IconLabelList"/>
    <dgm:cxn modelId="{6C2A14E2-3B56-4CB0-B686-0C5DA39A5A73}" type="presParOf" srcId="{D773E298-9EEF-4BE6-8ACE-A877D65C9129}" destId="{5E62FD18-C075-4136-90A1-2B499549D3F4}" srcOrd="2" destOrd="0" presId="urn:microsoft.com/office/officeart/2018/2/layout/IconLabelList"/>
    <dgm:cxn modelId="{6A477A01-085E-421C-9960-8FA88AE59298}" type="presParOf" srcId="{9E6B85C2-B64C-410F-86CD-348D9E303E0C}" destId="{323BE65A-8120-4DC1-8117-0C140E40DB50}" srcOrd="1" destOrd="0" presId="urn:microsoft.com/office/officeart/2018/2/layout/IconLabelList"/>
    <dgm:cxn modelId="{8D327A3C-1DA8-442E-A4E9-895D1C5B1037}" type="presParOf" srcId="{9E6B85C2-B64C-410F-86CD-348D9E303E0C}" destId="{05060844-1C9B-4EBE-AA1B-E26BEFA4F95E}" srcOrd="2" destOrd="0" presId="urn:microsoft.com/office/officeart/2018/2/layout/IconLabelList"/>
    <dgm:cxn modelId="{347E0BDE-E72C-4EDA-AB65-2539C73F8EE6}" type="presParOf" srcId="{05060844-1C9B-4EBE-AA1B-E26BEFA4F95E}" destId="{668C6360-2C39-4D47-AC01-FFF959B4A088}" srcOrd="0" destOrd="0" presId="urn:microsoft.com/office/officeart/2018/2/layout/IconLabelList"/>
    <dgm:cxn modelId="{A4C6ABA4-469E-40B6-9983-B6768DF6479E}" type="presParOf" srcId="{05060844-1C9B-4EBE-AA1B-E26BEFA4F95E}" destId="{642AC5D2-8C3E-49A6-83D2-FE6C379517B2}" srcOrd="1" destOrd="0" presId="urn:microsoft.com/office/officeart/2018/2/layout/IconLabelList"/>
    <dgm:cxn modelId="{6812F1F3-8327-4EFC-A439-DF1C6D6F704D}" type="presParOf" srcId="{05060844-1C9B-4EBE-AA1B-E26BEFA4F95E}" destId="{23A9B91C-0441-4987-ABE3-F7AC83CEBDFA}" srcOrd="2" destOrd="0" presId="urn:microsoft.com/office/officeart/2018/2/layout/IconLabelList"/>
    <dgm:cxn modelId="{CE052A7E-12D6-41DA-A72F-6AE8930D5701}" type="presParOf" srcId="{9E6B85C2-B64C-410F-86CD-348D9E303E0C}" destId="{6C2C03EA-9CD3-4001-8FA3-E08522E4074C}" srcOrd="3" destOrd="0" presId="urn:microsoft.com/office/officeart/2018/2/layout/IconLabelList"/>
    <dgm:cxn modelId="{83EB1F76-388B-48F5-AA42-387B2F4ECFA0}" type="presParOf" srcId="{9E6B85C2-B64C-410F-86CD-348D9E303E0C}" destId="{C2BBC8A3-4CCB-404D-BFBA-B3ABFFBCF656}" srcOrd="4" destOrd="0" presId="urn:microsoft.com/office/officeart/2018/2/layout/IconLabelList"/>
    <dgm:cxn modelId="{08946C51-7A3E-4E10-838F-0F264C6976DC}" type="presParOf" srcId="{C2BBC8A3-4CCB-404D-BFBA-B3ABFFBCF656}" destId="{31938BB7-DD92-45A1-B806-D842C381D7FB}" srcOrd="0" destOrd="0" presId="urn:microsoft.com/office/officeart/2018/2/layout/IconLabelList"/>
    <dgm:cxn modelId="{9801A131-D763-4C5A-81C6-10D36D331694}" type="presParOf" srcId="{C2BBC8A3-4CCB-404D-BFBA-B3ABFFBCF656}" destId="{3F0304B6-BFBE-493E-B938-F86E0ECB2D3D}" srcOrd="1" destOrd="0" presId="urn:microsoft.com/office/officeart/2018/2/layout/IconLabelList"/>
    <dgm:cxn modelId="{D58FF37F-BE66-44DC-ADD5-B782899A1F7A}" type="presParOf" srcId="{C2BBC8A3-4CCB-404D-BFBA-B3ABFFBCF656}" destId="{9B6CDE8E-6600-4EB8-9150-1192450D07E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CD4A694-24E8-47A7-85CE-94F163E16194}" type="doc">
      <dgm:prSet loTypeId="urn:microsoft.com/office/officeart/2005/8/layout/vList3" loCatId="picture" qsTypeId="urn:microsoft.com/office/officeart/2005/8/quickstyle/simple1" qsCatId="simple" csTypeId="urn:microsoft.com/office/officeart/2005/8/colors/accent2_1" csCatId="accent2" phldr="1"/>
      <dgm:spPr/>
      <dgm:t>
        <a:bodyPr/>
        <a:lstStyle/>
        <a:p>
          <a:endParaRPr lang="tr-TR"/>
        </a:p>
      </dgm:t>
    </dgm:pt>
    <dgm:pt modelId="{C189E0C8-C5F0-40DC-91A1-1F3FC86CA071}">
      <dgm:prSet phldrT="[Metin]"/>
      <dgm:spPr/>
      <dgm:t>
        <a:bodyPr/>
        <a:lstStyle/>
        <a:p>
          <a:pPr algn="l"/>
          <a:r>
            <a:rPr lang="tr-TR" strike="noStrike" dirty="0"/>
            <a:t>Problem tanımı 1: </a:t>
          </a:r>
        </a:p>
        <a:p>
          <a:pPr algn="l"/>
          <a:r>
            <a:rPr lang="tr-TR" strike="noStrike" dirty="0"/>
            <a:t>Oyunun ana karakterini hareket ettirmek.</a:t>
          </a:r>
        </a:p>
      </dgm:t>
    </dgm:pt>
    <dgm:pt modelId="{5792CB79-D597-4F50-9311-551EAEA352B3}" type="parTrans" cxnId="{5D766158-AE59-44D0-B5B5-28C8BD35E3C5}">
      <dgm:prSet/>
      <dgm:spPr/>
      <dgm:t>
        <a:bodyPr/>
        <a:lstStyle/>
        <a:p>
          <a:endParaRPr lang="tr-TR"/>
        </a:p>
      </dgm:t>
    </dgm:pt>
    <dgm:pt modelId="{CDF7EA14-8988-4105-AB2B-7EB3F22F730C}" type="sibTrans" cxnId="{5D766158-AE59-44D0-B5B5-28C8BD35E3C5}">
      <dgm:prSet/>
      <dgm:spPr/>
      <dgm:t>
        <a:bodyPr/>
        <a:lstStyle/>
        <a:p>
          <a:endParaRPr lang="tr-TR"/>
        </a:p>
      </dgm:t>
    </dgm:pt>
    <dgm:pt modelId="{2E8FA7EE-17F8-4A10-9715-E9D53D8C6A91}">
      <dgm:prSet/>
      <dgm:spPr/>
      <dgm:t>
        <a:bodyPr/>
        <a:lstStyle/>
        <a:p>
          <a:r>
            <a:rPr lang="tr-TR" dirty="0"/>
            <a:t>Problem tanımı 2: </a:t>
          </a:r>
        </a:p>
        <a:p>
          <a:r>
            <a:rPr lang="tr-TR" dirty="0"/>
            <a:t>Oyunun ana karakterini</a:t>
          </a:r>
        </a:p>
      </dgm:t>
    </dgm:pt>
    <dgm:pt modelId="{FC8C9D08-42FC-4FEF-BBD7-729086FEABBC}" type="parTrans" cxnId="{8129E063-F838-410A-9D8C-61A8D18848CF}">
      <dgm:prSet/>
      <dgm:spPr/>
      <dgm:t>
        <a:bodyPr/>
        <a:lstStyle/>
        <a:p>
          <a:endParaRPr lang="tr-TR"/>
        </a:p>
      </dgm:t>
    </dgm:pt>
    <dgm:pt modelId="{FA5DB789-F8EA-4CA3-958A-1BE00E6AD5F6}" type="sibTrans" cxnId="{8129E063-F838-410A-9D8C-61A8D18848CF}">
      <dgm:prSet/>
      <dgm:spPr/>
      <dgm:t>
        <a:bodyPr/>
        <a:lstStyle/>
        <a:p>
          <a:endParaRPr lang="tr-TR"/>
        </a:p>
      </dgm:t>
    </dgm:pt>
    <dgm:pt modelId="{A355E404-E135-4D82-98AF-160771A68E58}">
      <dgm:prSet/>
      <dgm:spPr/>
      <dgm:t>
        <a:bodyPr/>
        <a:lstStyle/>
        <a:p>
          <a:r>
            <a:rPr lang="tr-TR" dirty="0"/>
            <a:t>Klavyenin yön tuşlarını kullanarak,</a:t>
          </a:r>
        </a:p>
      </dgm:t>
    </dgm:pt>
    <dgm:pt modelId="{2253F8BB-A990-47D7-BA19-7B252C2DC6D2}" type="parTrans" cxnId="{F9E62A0F-3D18-47DC-B222-DFC6900E1B32}">
      <dgm:prSet/>
      <dgm:spPr/>
      <dgm:t>
        <a:bodyPr/>
        <a:lstStyle/>
        <a:p>
          <a:endParaRPr lang="tr-TR"/>
        </a:p>
      </dgm:t>
    </dgm:pt>
    <dgm:pt modelId="{D6BBF13E-BC13-48B5-980C-DB3BA539BD45}" type="sibTrans" cxnId="{F9E62A0F-3D18-47DC-B222-DFC6900E1B32}">
      <dgm:prSet/>
      <dgm:spPr/>
      <dgm:t>
        <a:bodyPr/>
        <a:lstStyle/>
        <a:p>
          <a:endParaRPr lang="tr-TR"/>
        </a:p>
      </dgm:t>
    </dgm:pt>
    <dgm:pt modelId="{05F9414D-F38D-4109-872D-D5C5DDCC1A4E}">
      <dgm:prSet/>
      <dgm:spPr/>
      <dgm:t>
        <a:bodyPr/>
        <a:lstStyle/>
        <a:p>
          <a:r>
            <a:rPr lang="tr-TR"/>
            <a:t>Yön tuşlarının belirttiği yöne paralel olacak şekilde,</a:t>
          </a:r>
          <a:endParaRPr lang="tr-TR" dirty="0"/>
        </a:p>
      </dgm:t>
    </dgm:pt>
    <dgm:pt modelId="{16492586-ACCD-4BF0-8034-1D7DCFCEB5FE}" type="parTrans" cxnId="{FC06D3B2-4B92-4CE0-83F6-5DD3946DC119}">
      <dgm:prSet/>
      <dgm:spPr/>
      <dgm:t>
        <a:bodyPr/>
        <a:lstStyle/>
        <a:p>
          <a:endParaRPr lang="tr-TR"/>
        </a:p>
      </dgm:t>
    </dgm:pt>
    <dgm:pt modelId="{B7621DEF-878C-4F29-B863-5723B7513101}" type="sibTrans" cxnId="{FC06D3B2-4B92-4CE0-83F6-5DD3946DC119}">
      <dgm:prSet/>
      <dgm:spPr/>
      <dgm:t>
        <a:bodyPr/>
        <a:lstStyle/>
        <a:p>
          <a:endParaRPr lang="tr-TR"/>
        </a:p>
      </dgm:t>
    </dgm:pt>
    <dgm:pt modelId="{F02F4475-1B7D-4666-92AB-A87271BE888E}">
      <dgm:prSet/>
      <dgm:spPr/>
      <dgm:t>
        <a:bodyPr/>
        <a:lstStyle/>
        <a:p>
          <a:r>
            <a:rPr lang="tr-TR"/>
            <a:t>Saniyede X birim hızlandırarak,</a:t>
          </a:r>
          <a:endParaRPr lang="tr-TR" dirty="0"/>
        </a:p>
      </dgm:t>
    </dgm:pt>
    <dgm:pt modelId="{794A397B-641E-404C-8EE8-D70CA20BC4D5}" type="parTrans" cxnId="{CDF1DB95-1148-47E5-8683-334E2A652B7E}">
      <dgm:prSet/>
      <dgm:spPr/>
      <dgm:t>
        <a:bodyPr/>
        <a:lstStyle/>
        <a:p>
          <a:endParaRPr lang="tr-TR"/>
        </a:p>
      </dgm:t>
    </dgm:pt>
    <dgm:pt modelId="{3C451C19-616E-4E7B-90FF-AF72CEFF65BE}" type="sibTrans" cxnId="{CDF1DB95-1148-47E5-8683-334E2A652B7E}">
      <dgm:prSet/>
      <dgm:spPr/>
      <dgm:t>
        <a:bodyPr/>
        <a:lstStyle/>
        <a:p>
          <a:endParaRPr lang="tr-TR"/>
        </a:p>
      </dgm:t>
    </dgm:pt>
    <dgm:pt modelId="{E96382A8-2666-465C-84E8-C337290BFF0F}">
      <dgm:prSet/>
      <dgm:spPr/>
      <dgm:t>
        <a:bodyPr/>
        <a:lstStyle/>
        <a:p>
          <a:r>
            <a:rPr lang="tr-TR" dirty="0"/>
            <a:t>oyuncu tarafından kontrol edilmesini sağlayacak yazılımın geliştirilmesi.</a:t>
          </a:r>
        </a:p>
      </dgm:t>
    </dgm:pt>
    <dgm:pt modelId="{D7D7FCA1-475A-451D-A880-17217BDDAFAB}" type="parTrans" cxnId="{20C8B3F6-6B80-4A1B-BE3E-66B92C085FF0}">
      <dgm:prSet/>
      <dgm:spPr/>
      <dgm:t>
        <a:bodyPr/>
        <a:lstStyle/>
        <a:p>
          <a:endParaRPr lang="tr-TR"/>
        </a:p>
      </dgm:t>
    </dgm:pt>
    <dgm:pt modelId="{2721B3D1-7224-4935-BAE6-9B0B0E474C3D}" type="sibTrans" cxnId="{20C8B3F6-6B80-4A1B-BE3E-66B92C085FF0}">
      <dgm:prSet/>
      <dgm:spPr/>
      <dgm:t>
        <a:bodyPr/>
        <a:lstStyle/>
        <a:p>
          <a:endParaRPr lang="tr-TR"/>
        </a:p>
      </dgm:t>
    </dgm:pt>
    <dgm:pt modelId="{D6BE94FB-9154-47B6-AA21-628B120A06B1}" type="pres">
      <dgm:prSet presAssocID="{BCD4A694-24E8-47A7-85CE-94F163E16194}" presName="linearFlow" presStyleCnt="0">
        <dgm:presLayoutVars>
          <dgm:dir/>
          <dgm:resizeHandles val="exact"/>
        </dgm:presLayoutVars>
      </dgm:prSet>
      <dgm:spPr/>
    </dgm:pt>
    <dgm:pt modelId="{949CF115-E787-41B4-994C-F7B623F238D1}" type="pres">
      <dgm:prSet presAssocID="{C189E0C8-C5F0-40DC-91A1-1F3FC86CA071}" presName="composite" presStyleCnt="0"/>
      <dgm:spPr/>
    </dgm:pt>
    <dgm:pt modelId="{01FC0B5F-D189-46FB-A81C-3B3AD3BF778A}" type="pres">
      <dgm:prSet presAssocID="{C189E0C8-C5F0-40DC-91A1-1F3FC86CA071}" presName="imgShp" presStyleLbl="fgImgPlac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372AF952-4D38-4376-B597-74186D247188}" type="pres">
      <dgm:prSet presAssocID="{C189E0C8-C5F0-40DC-91A1-1F3FC86CA071}" presName="txShp" presStyleLbl="node1" presStyleIdx="0" presStyleCnt="2">
        <dgm:presLayoutVars>
          <dgm:bulletEnabled val="1"/>
        </dgm:presLayoutVars>
      </dgm:prSet>
      <dgm:spPr/>
    </dgm:pt>
    <dgm:pt modelId="{B4C7E198-F5A1-4D34-8DEC-F483BB80F24E}" type="pres">
      <dgm:prSet presAssocID="{CDF7EA14-8988-4105-AB2B-7EB3F22F730C}" presName="spacing" presStyleCnt="0"/>
      <dgm:spPr/>
    </dgm:pt>
    <dgm:pt modelId="{C8A710AA-6BB7-4264-8A5F-2DB0C93A7CA5}" type="pres">
      <dgm:prSet presAssocID="{2E8FA7EE-17F8-4A10-9715-E9D53D8C6A91}" presName="composite" presStyleCnt="0"/>
      <dgm:spPr/>
    </dgm:pt>
    <dgm:pt modelId="{69E8E15B-FBB9-45BA-9205-854EAC6E98E5}" type="pres">
      <dgm:prSet presAssocID="{2E8FA7EE-17F8-4A10-9715-E9D53D8C6A91}" presName="imgShp" presStyleLbl="fgImgPlace1" presStyleIdx="1" presStyleCnt="2"/>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dgm:spPr>
    </dgm:pt>
    <dgm:pt modelId="{42363129-CDEF-4F93-A3DA-308EDFDF02FC}" type="pres">
      <dgm:prSet presAssocID="{2E8FA7EE-17F8-4A10-9715-E9D53D8C6A91}" presName="txShp" presStyleLbl="node1" presStyleIdx="1" presStyleCnt="2">
        <dgm:presLayoutVars>
          <dgm:bulletEnabled val="1"/>
        </dgm:presLayoutVars>
      </dgm:prSet>
      <dgm:spPr/>
    </dgm:pt>
  </dgm:ptLst>
  <dgm:cxnLst>
    <dgm:cxn modelId="{F9E62A0F-3D18-47DC-B222-DFC6900E1B32}" srcId="{2E8FA7EE-17F8-4A10-9715-E9D53D8C6A91}" destId="{A355E404-E135-4D82-98AF-160771A68E58}" srcOrd="0" destOrd="0" parTransId="{2253F8BB-A990-47D7-BA19-7B252C2DC6D2}" sibTransId="{D6BBF13E-BC13-48B5-980C-DB3BA539BD45}"/>
    <dgm:cxn modelId="{FB587236-E160-41C0-9C92-56111460F7A7}" type="presOf" srcId="{BCD4A694-24E8-47A7-85CE-94F163E16194}" destId="{D6BE94FB-9154-47B6-AA21-628B120A06B1}" srcOrd="0" destOrd="0" presId="urn:microsoft.com/office/officeart/2005/8/layout/vList3"/>
    <dgm:cxn modelId="{8129E063-F838-410A-9D8C-61A8D18848CF}" srcId="{BCD4A694-24E8-47A7-85CE-94F163E16194}" destId="{2E8FA7EE-17F8-4A10-9715-E9D53D8C6A91}" srcOrd="1" destOrd="0" parTransId="{FC8C9D08-42FC-4FEF-BBD7-729086FEABBC}" sibTransId="{FA5DB789-F8EA-4CA3-958A-1BE00E6AD5F6}"/>
    <dgm:cxn modelId="{A751164C-A3AC-416F-AB14-570A2C2A06AB}" type="presOf" srcId="{E96382A8-2666-465C-84E8-C337290BFF0F}" destId="{42363129-CDEF-4F93-A3DA-308EDFDF02FC}" srcOrd="0" destOrd="4" presId="urn:microsoft.com/office/officeart/2005/8/layout/vList3"/>
    <dgm:cxn modelId="{252B7951-378E-4FE0-AAD0-46FA5410B6A3}" type="presOf" srcId="{A355E404-E135-4D82-98AF-160771A68E58}" destId="{42363129-CDEF-4F93-A3DA-308EDFDF02FC}" srcOrd="0" destOrd="1" presId="urn:microsoft.com/office/officeart/2005/8/layout/vList3"/>
    <dgm:cxn modelId="{72187574-D77C-4ABE-92C2-6B0F089D3190}" type="presOf" srcId="{2E8FA7EE-17F8-4A10-9715-E9D53D8C6A91}" destId="{42363129-CDEF-4F93-A3DA-308EDFDF02FC}" srcOrd="0" destOrd="0" presId="urn:microsoft.com/office/officeart/2005/8/layout/vList3"/>
    <dgm:cxn modelId="{5D766158-AE59-44D0-B5B5-28C8BD35E3C5}" srcId="{BCD4A694-24E8-47A7-85CE-94F163E16194}" destId="{C189E0C8-C5F0-40DC-91A1-1F3FC86CA071}" srcOrd="0" destOrd="0" parTransId="{5792CB79-D597-4F50-9311-551EAEA352B3}" sibTransId="{CDF7EA14-8988-4105-AB2B-7EB3F22F730C}"/>
    <dgm:cxn modelId="{CDF1DB95-1148-47E5-8683-334E2A652B7E}" srcId="{2E8FA7EE-17F8-4A10-9715-E9D53D8C6A91}" destId="{F02F4475-1B7D-4666-92AB-A87271BE888E}" srcOrd="2" destOrd="0" parTransId="{794A397B-641E-404C-8EE8-D70CA20BC4D5}" sibTransId="{3C451C19-616E-4E7B-90FF-AF72CEFF65BE}"/>
    <dgm:cxn modelId="{A3BF7BB1-B455-4BE1-8A31-316E36AF698F}" type="presOf" srcId="{F02F4475-1B7D-4666-92AB-A87271BE888E}" destId="{42363129-CDEF-4F93-A3DA-308EDFDF02FC}" srcOrd="0" destOrd="3" presId="urn:microsoft.com/office/officeart/2005/8/layout/vList3"/>
    <dgm:cxn modelId="{FC06D3B2-4B92-4CE0-83F6-5DD3946DC119}" srcId="{2E8FA7EE-17F8-4A10-9715-E9D53D8C6A91}" destId="{05F9414D-F38D-4109-872D-D5C5DDCC1A4E}" srcOrd="1" destOrd="0" parTransId="{16492586-ACCD-4BF0-8034-1D7DCFCEB5FE}" sibTransId="{B7621DEF-878C-4F29-B863-5723B7513101}"/>
    <dgm:cxn modelId="{FDD6CEC2-4368-4BB1-A4C6-3F4AF6D9D8CE}" type="presOf" srcId="{C189E0C8-C5F0-40DC-91A1-1F3FC86CA071}" destId="{372AF952-4D38-4376-B597-74186D247188}" srcOrd="0" destOrd="0" presId="urn:microsoft.com/office/officeart/2005/8/layout/vList3"/>
    <dgm:cxn modelId="{8D6DD2EC-9376-4782-B056-773DE3C33320}" type="presOf" srcId="{05F9414D-F38D-4109-872D-D5C5DDCC1A4E}" destId="{42363129-CDEF-4F93-A3DA-308EDFDF02FC}" srcOrd="0" destOrd="2" presId="urn:microsoft.com/office/officeart/2005/8/layout/vList3"/>
    <dgm:cxn modelId="{20C8B3F6-6B80-4A1B-BE3E-66B92C085FF0}" srcId="{2E8FA7EE-17F8-4A10-9715-E9D53D8C6A91}" destId="{E96382A8-2666-465C-84E8-C337290BFF0F}" srcOrd="3" destOrd="0" parTransId="{D7D7FCA1-475A-451D-A880-17217BDDAFAB}" sibTransId="{2721B3D1-7224-4935-BAE6-9B0B0E474C3D}"/>
    <dgm:cxn modelId="{91496CD3-36B5-415E-B5AE-0C58D5030847}" type="presParOf" srcId="{D6BE94FB-9154-47B6-AA21-628B120A06B1}" destId="{949CF115-E787-41B4-994C-F7B623F238D1}" srcOrd="0" destOrd="0" presId="urn:microsoft.com/office/officeart/2005/8/layout/vList3"/>
    <dgm:cxn modelId="{78075BAD-3778-4CCC-BD02-EBA2CA8E1B26}" type="presParOf" srcId="{949CF115-E787-41B4-994C-F7B623F238D1}" destId="{01FC0B5F-D189-46FB-A81C-3B3AD3BF778A}" srcOrd="0" destOrd="0" presId="urn:microsoft.com/office/officeart/2005/8/layout/vList3"/>
    <dgm:cxn modelId="{93C5626C-E46D-47B8-84CB-35016392EE90}" type="presParOf" srcId="{949CF115-E787-41B4-994C-F7B623F238D1}" destId="{372AF952-4D38-4376-B597-74186D247188}" srcOrd="1" destOrd="0" presId="urn:microsoft.com/office/officeart/2005/8/layout/vList3"/>
    <dgm:cxn modelId="{57AD6AB8-18FF-4585-95E2-3E213896056C}" type="presParOf" srcId="{D6BE94FB-9154-47B6-AA21-628B120A06B1}" destId="{B4C7E198-F5A1-4D34-8DEC-F483BB80F24E}" srcOrd="1" destOrd="0" presId="urn:microsoft.com/office/officeart/2005/8/layout/vList3"/>
    <dgm:cxn modelId="{4D8608E7-4417-42EA-8A2D-6AB9C956A1F4}" type="presParOf" srcId="{D6BE94FB-9154-47B6-AA21-628B120A06B1}" destId="{C8A710AA-6BB7-4264-8A5F-2DB0C93A7CA5}" srcOrd="2" destOrd="0" presId="urn:microsoft.com/office/officeart/2005/8/layout/vList3"/>
    <dgm:cxn modelId="{A117E429-C668-415E-8DA9-FA817F71EA08}" type="presParOf" srcId="{C8A710AA-6BB7-4264-8A5F-2DB0C93A7CA5}" destId="{69E8E15B-FBB9-45BA-9205-854EAC6E98E5}" srcOrd="0" destOrd="0" presId="urn:microsoft.com/office/officeart/2005/8/layout/vList3"/>
    <dgm:cxn modelId="{3DD85104-D222-449B-85D1-D88728A0BE8C}" type="presParOf" srcId="{C8A710AA-6BB7-4264-8A5F-2DB0C93A7CA5}" destId="{42363129-CDEF-4F93-A3DA-308EDFDF02FC}"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ED0E9D7-FC76-47CE-A5E2-AC48A49816C3}"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tr-TR"/>
        </a:p>
      </dgm:t>
    </dgm:pt>
    <dgm:pt modelId="{174564A2-F137-41B7-9E64-A630A14A8AC1}">
      <dgm:prSet phldrT="[Metin]"/>
      <dgm:spPr/>
      <dgm:t>
        <a:bodyPr/>
        <a:lstStyle/>
        <a:p>
          <a:r>
            <a:rPr lang="tr-TR"/>
            <a:t>Hata takibi</a:t>
          </a:r>
          <a:endParaRPr lang="tr-TR" dirty="0"/>
        </a:p>
      </dgm:t>
    </dgm:pt>
    <dgm:pt modelId="{A0CE0B71-3E96-4011-8BC1-15992D1A6363}" type="parTrans" cxnId="{04CE3F0C-DC35-425C-8F78-983D76D445C1}">
      <dgm:prSet/>
      <dgm:spPr/>
      <dgm:t>
        <a:bodyPr/>
        <a:lstStyle/>
        <a:p>
          <a:endParaRPr lang="tr-TR"/>
        </a:p>
      </dgm:t>
    </dgm:pt>
    <dgm:pt modelId="{1F1A3CF4-87D5-4347-A08C-F415D4803926}" type="sibTrans" cxnId="{04CE3F0C-DC35-425C-8F78-983D76D445C1}">
      <dgm:prSet/>
      <dgm:spPr/>
      <dgm:t>
        <a:bodyPr/>
        <a:lstStyle/>
        <a:p>
          <a:endParaRPr lang="tr-TR"/>
        </a:p>
      </dgm:t>
    </dgm:pt>
    <dgm:pt modelId="{40392534-E907-4E35-ADE4-473B2445FA4E}">
      <dgm:prSet/>
      <dgm:spPr/>
      <dgm:t>
        <a:bodyPr/>
        <a:lstStyle/>
        <a:p>
          <a:r>
            <a:rPr lang="tr-TR"/>
            <a:t>Dijital hareketler</a:t>
          </a:r>
          <a:endParaRPr lang="tr-TR" dirty="0"/>
        </a:p>
      </dgm:t>
    </dgm:pt>
    <dgm:pt modelId="{351711E7-7B30-4751-B728-20349EC1BC53}" type="parTrans" cxnId="{ED79D846-2ED9-422B-9BB6-6579D3E79958}">
      <dgm:prSet/>
      <dgm:spPr/>
      <dgm:t>
        <a:bodyPr/>
        <a:lstStyle/>
        <a:p>
          <a:endParaRPr lang="tr-TR"/>
        </a:p>
      </dgm:t>
    </dgm:pt>
    <dgm:pt modelId="{EFB85DBE-51C9-4A77-BA5B-6AF97BD1D322}" type="sibTrans" cxnId="{ED79D846-2ED9-422B-9BB6-6579D3E79958}">
      <dgm:prSet/>
      <dgm:spPr/>
      <dgm:t>
        <a:bodyPr/>
        <a:lstStyle/>
        <a:p>
          <a:endParaRPr lang="tr-TR"/>
        </a:p>
      </dgm:t>
    </dgm:pt>
    <dgm:pt modelId="{39A2D8D5-94A9-4174-8AC0-D488B0055747}" type="pres">
      <dgm:prSet presAssocID="{9ED0E9D7-FC76-47CE-A5E2-AC48A49816C3}" presName="linear" presStyleCnt="0">
        <dgm:presLayoutVars>
          <dgm:dir/>
          <dgm:animLvl val="lvl"/>
          <dgm:resizeHandles val="exact"/>
        </dgm:presLayoutVars>
      </dgm:prSet>
      <dgm:spPr/>
    </dgm:pt>
    <dgm:pt modelId="{11623179-95F6-491C-A0E1-6DDCC3935D99}" type="pres">
      <dgm:prSet presAssocID="{174564A2-F137-41B7-9E64-A630A14A8AC1}" presName="parentLin" presStyleCnt="0"/>
      <dgm:spPr/>
    </dgm:pt>
    <dgm:pt modelId="{ADF0A756-2AAE-4C04-B21A-F26C8185772C}" type="pres">
      <dgm:prSet presAssocID="{174564A2-F137-41B7-9E64-A630A14A8AC1}" presName="parentLeftMargin" presStyleLbl="node1" presStyleIdx="0" presStyleCnt="2"/>
      <dgm:spPr/>
    </dgm:pt>
    <dgm:pt modelId="{D471E901-47BE-4CF0-9722-E1B398948B9A}" type="pres">
      <dgm:prSet presAssocID="{174564A2-F137-41B7-9E64-A630A14A8AC1}" presName="parentText" presStyleLbl="node1" presStyleIdx="0" presStyleCnt="2">
        <dgm:presLayoutVars>
          <dgm:chMax val="0"/>
          <dgm:bulletEnabled val="1"/>
        </dgm:presLayoutVars>
      </dgm:prSet>
      <dgm:spPr/>
    </dgm:pt>
    <dgm:pt modelId="{21A9C9DC-A1BF-4B49-8A32-B981E08D33B2}" type="pres">
      <dgm:prSet presAssocID="{174564A2-F137-41B7-9E64-A630A14A8AC1}" presName="negativeSpace" presStyleCnt="0"/>
      <dgm:spPr/>
    </dgm:pt>
    <dgm:pt modelId="{28520021-6541-4BB2-BE17-1A8DF0E650A9}" type="pres">
      <dgm:prSet presAssocID="{174564A2-F137-41B7-9E64-A630A14A8AC1}" presName="childText" presStyleLbl="conFgAcc1" presStyleIdx="0" presStyleCnt="2">
        <dgm:presLayoutVars>
          <dgm:bulletEnabled val="1"/>
        </dgm:presLayoutVars>
      </dgm:prSet>
      <dgm:spPr/>
    </dgm:pt>
    <dgm:pt modelId="{6502F86E-9A02-4A80-B17C-C036158599D7}" type="pres">
      <dgm:prSet presAssocID="{1F1A3CF4-87D5-4347-A08C-F415D4803926}" presName="spaceBetweenRectangles" presStyleCnt="0"/>
      <dgm:spPr/>
    </dgm:pt>
    <dgm:pt modelId="{8BD632FE-D233-4AB8-8CCD-B8BBC53625E4}" type="pres">
      <dgm:prSet presAssocID="{40392534-E907-4E35-ADE4-473B2445FA4E}" presName="parentLin" presStyleCnt="0"/>
      <dgm:spPr/>
    </dgm:pt>
    <dgm:pt modelId="{C0D39108-BA34-453D-A892-107EFB36E015}" type="pres">
      <dgm:prSet presAssocID="{40392534-E907-4E35-ADE4-473B2445FA4E}" presName="parentLeftMargin" presStyleLbl="node1" presStyleIdx="0" presStyleCnt="2"/>
      <dgm:spPr/>
    </dgm:pt>
    <dgm:pt modelId="{7254E631-2DD6-4E83-9A6B-610C134B466E}" type="pres">
      <dgm:prSet presAssocID="{40392534-E907-4E35-ADE4-473B2445FA4E}" presName="parentText" presStyleLbl="node1" presStyleIdx="1" presStyleCnt="2">
        <dgm:presLayoutVars>
          <dgm:chMax val="0"/>
          <dgm:bulletEnabled val="1"/>
        </dgm:presLayoutVars>
      </dgm:prSet>
      <dgm:spPr/>
    </dgm:pt>
    <dgm:pt modelId="{27C59464-D90E-49C4-8E30-EF8AEB404383}" type="pres">
      <dgm:prSet presAssocID="{40392534-E907-4E35-ADE4-473B2445FA4E}" presName="negativeSpace" presStyleCnt="0"/>
      <dgm:spPr/>
    </dgm:pt>
    <dgm:pt modelId="{ED53977C-815C-44EB-AB80-8983E5BB1403}" type="pres">
      <dgm:prSet presAssocID="{40392534-E907-4E35-ADE4-473B2445FA4E}" presName="childText" presStyleLbl="conFgAcc1" presStyleIdx="1" presStyleCnt="2">
        <dgm:presLayoutVars>
          <dgm:bulletEnabled val="1"/>
        </dgm:presLayoutVars>
      </dgm:prSet>
      <dgm:spPr/>
    </dgm:pt>
  </dgm:ptLst>
  <dgm:cxnLst>
    <dgm:cxn modelId="{04CE3F0C-DC35-425C-8F78-983D76D445C1}" srcId="{9ED0E9D7-FC76-47CE-A5E2-AC48A49816C3}" destId="{174564A2-F137-41B7-9E64-A630A14A8AC1}" srcOrd="0" destOrd="0" parTransId="{A0CE0B71-3E96-4011-8BC1-15992D1A6363}" sibTransId="{1F1A3CF4-87D5-4347-A08C-F415D4803926}"/>
    <dgm:cxn modelId="{3C927041-08DA-45E0-B394-6F7A1A77C7FF}" type="presOf" srcId="{40392534-E907-4E35-ADE4-473B2445FA4E}" destId="{C0D39108-BA34-453D-A892-107EFB36E015}" srcOrd="0" destOrd="0" presId="urn:microsoft.com/office/officeart/2005/8/layout/list1"/>
    <dgm:cxn modelId="{ED79D846-2ED9-422B-9BB6-6579D3E79958}" srcId="{9ED0E9D7-FC76-47CE-A5E2-AC48A49816C3}" destId="{40392534-E907-4E35-ADE4-473B2445FA4E}" srcOrd="1" destOrd="0" parTransId="{351711E7-7B30-4751-B728-20349EC1BC53}" sibTransId="{EFB85DBE-51C9-4A77-BA5B-6AF97BD1D322}"/>
    <dgm:cxn modelId="{16DF6AB1-D873-40A2-B0C4-5F7C9DDBB692}" type="presOf" srcId="{174564A2-F137-41B7-9E64-A630A14A8AC1}" destId="{D471E901-47BE-4CF0-9722-E1B398948B9A}" srcOrd="1" destOrd="0" presId="urn:microsoft.com/office/officeart/2005/8/layout/list1"/>
    <dgm:cxn modelId="{713A74C6-6F08-49DB-8CC8-BE1FB33FD467}" type="presOf" srcId="{9ED0E9D7-FC76-47CE-A5E2-AC48A49816C3}" destId="{39A2D8D5-94A9-4174-8AC0-D488B0055747}" srcOrd="0" destOrd="0" presId="urn:microsoft.com/office/officeart/2005/8/layout/list1"/>
    <dgm:cxn modelId="{E6C1D2D4-997B-406C-8669-C9C3716464F5}" type="presOf" srcId="{174564A2-F137-41B7-9E64-A630A14A8AC1}" destId="{ADF0A756-2AAE-4C04-B21A-F26C8185772C}" srcOrd="0" destOrd="0" presId="urn:microsoft.com/office/officeart/2005/8/layout/list1"/>
    <dgm:cxn modelId="{CB9528F6-31A5-4152-9A44-1BB923C7984C}" type="presOf" srcId="{40392534-E907-4E35-ADE4-473B2445FA4E}" destId="{7254E631-2DD6-4E83-9A6B-610C134B466E}" srcOrd="1" destOrd="0" presId="urn:microsoft.com/office/officeart/2005/8/layout/list1"/>
    <dgm:cxn modelId="{C69600FE-6B44-4103-B22C-AEE0B2D9F7F1}" type="presParOf" srcId="{39A2D8D5-94A9-4174-8AC0-D488B0055747}" destId="{11623179-95F6-491C-A0E1-6DDCC3935D99}" srcOrd="0" destOrd="0" presId="urn:microsoft.com/office/officeart/2005/8/layout/list1"/>
    <dgm:cxn modelId="{0CE9700A-1917-414A-BCF7-EE3D1E7CBE3E}" type="presParOf" srcId="{11623179-95F6-491C-A0E1-6DDCC3935D99}" destId="{ADF0A756-2AAE-4C04-B21A-F26C8185772C}" srcOrd="0" destOrd="0" presId="urn:microsoft.com/office/officeart/2005/8/layout/list1"/>
    <dgm:cxn modelId="{8BCCDDBD-735D-42E9-8593-292AF0F9BCD6}" type="presParOf" srcId="{11623179-95F6-491C-A0E1-6DDCC3935D99}" destId="{D471E901-47BE-4CF0-9722-E1B398948B9A}" srcOrd="1" destOrd="0" presId="urn:microsoft.com/office/officeart/2005/8/layout/list1"/>
    <dgm:cxn modelId="{35C330D0-6D3D-43B5-A5A5-4B1B8530405A}" type="presParOf" srcId="{39A2D8D5-94A9-4174-8AC0-D488B0055747}" destId="{21A9C9DC-A1BF-4B49-8A32-B981E08D33B2}" srcOrd="1" destOrd="0" presId="urn:microsoft.com/office/officeart/2005/8/layout/list1"/>
    <dgm:cxn modelId="{F0293E38-9C5A-45C8-9DFE-703598DFDF5C}" type="presParOf" srcId="{39A2D8D5-94A9-4174-8AC0-D488B0055747}" destId="{28520021-6541-4BB2-BE17-1A8DF0E650A9}" srcOrd="2" destOrd="0" presId="urn:microsoft.com/office/officeart/2005/8/layout/list1"/>
    <dgm:cxn modelId="{A750A6EC-D029-4C01-B0A1-F39E6EA0C695}" type="presParOf" srcId="{39A2D8D5-94A9-4174-8AC0-D488B0055747}" destId="{6502F86E-9A02-4A80-B17C-C036158599D7}" srcOrd="3" destOrd="0" presId="urn:microsoft.com/office/officeart/2005/8/layout/list1"/>
    <dgm:cxn modelId="{F741FDF7-11D4-4C0A-A281-D6E414B2E496}" type="presParOf" srcId="{39A2D8D5-94A9-4174-8AC0-D488B0055747}" destId="{8BD632FE-D233-4AB8-8CCD-B8BBC53625E4}" srcOrd="4" destOrd="0" presId="urn:microsoft.com/office/officeart/2005/8/layout/list1"/>
    <dgm:cxn modelId="{50337EA3-4FA6-4DA5-9D08-AF89D24CFD66}" type="presParOf" srcId="{8BD632FE-D233-4AB8-8CCD-B8BBC53625E4}" destId="{C0D39108-BA34-453D-A892-107EFB36E015}" srcOrd="0" destOrd="0" presId="urn:microsoft.com/office/officeart/2005/8/layout/list1"/>
    <dgm:cxn modelId="{469B6A22-E08B-47AF-A9AD-E8FCB8C1586C}" type="presParOf" srcId="{8BD632FE-D233-4AB8-8CCD-B8BBC53625E4}" destId="{7254E631-2DD6-4E83-9A6B-610C134B466E}" srcOrd="1" destOrd="0" presId="urn:microsoft.com/office/officeart/2005/8/layout/list1"/>
    <dgm:cxn modelId="{234C046D-2393-4B32-AD2E-E20F836A3DE2}" type="presParOf" srcId="{39A2D8D5-94A9-4174-8AC0-D488B0055747}" destId="{27C59464-D90E-49C4-8E30-EF8AEB404383}" srcOrd="5" destOrd="0" presId="urn:microsoft.com/office/officeart/2005/8/layout/list1"/>
    <dgm:cxn modelId="{52FB1B44-1437-4F1D-BFC5-38EDBD97F4AF}" type="presParOf" srcId="{39A2D8D5-94A9-4174-8AC0-D488B0055747}" destId="{ED53977C-815C-44EB-AB80-8983E5BB1403}" srcOrd="6"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3BE8083-ACD8-44C3-9F8A-6AC004C4DEF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FEB7188-0447-4306-BFF1-C2C78AD1A652}">
      <dgm:prSet/>
      <dgm:spPr/>
      <dgm:t>
        <a:bodyPr/>
        <a:lstStyle/>
        <a:p>
          <a:pPr>
            <a:lnSpc>
              <a:spcPct val="100000"/>
            </a:lnSpc>
          </a:pPr>
          <a:r>
            <a:rPr lang="tr-TR"/>
            <a:t>Unity Console kısmına «Proje çalıştı» Log’unu veren Script’i oluşturunuz.</a:t>
          </a:r>
          <a:endParaRPr lang="en-US"/>
        </a:p>
      </dgm:t>
    </dgm:pt>
    <dgm:pt modelId="{F16C18CE-6996-4402-B2AB-EE543FE4FD0E}" type="parTrans" cxnId="{FF31DD7C-3D96-4D19-9FBB-1EB75ED6FD09}">
      <dgm:prSet/>
      <dgm:spPr/>
      <dgm:t>
        <a:bodyPr/>
        <a:lstStyle/>
        <a:p>
          <a:endParaRPr lang="en-US"/>
        </a:p>
      </dgm:t>
    </dgm:pt>
    <dgm:pt modelId="{5A9FDB94-8191-462D-B723-1FEF7E8C587B}" type="sibTrans" cxnId="{FF31DD7C-3D96-4D19-9FBB-1EB75ED6FD09}">
      <dgm:prSet/>
      <dgm:spPr/>
      <dgm:t>
        <a:bodyPr/>
        <a:lstStyle/>
        <a:p>
          <a:endParaRPr lang="en-US"/>
        </a:p>
      </dgm:t>
    </dgm:pt>
    <dgm:pt modelId="{61F93D80-FEBD-467B-AB23-98A6571ED24C}">
      <dgm:prSet/>
      <dgm:spPr/>
      <dgm:t>
        <a:bodyPr/>
        <a:lstStyle/>
        <a:p>
          <a:pPr>
            <a:lnSpc>
              <a:spcPct val="100000"/>
            </a:lnSpc>
          </a:pPr>
          <a:r>
            <a:rPr lang="tr-TR" dirty="0"/>
            <a:t>Bir objenin Start metodunda bu </a:t>
          </a:r>
          <a:r>
            <a:rPr lang="tr-TR" dirty="0" err="1"/>
            <a:t>Script’in</a:t>
          </a:r>
          <a:r>
            <a:rPr lang="tr-TR" dirty="0"/>
            <a:t> çalışmasını sağlayınız.</a:t>
          </a:r>
          <a:endParaRPr lang="en-US" dirty="0"/>
        </a:p>
      </dgm:t>
    </dgm:pt>
    <dgm:pt modelId="{B90AFD9E-700C-41A1-8745-B927C0679BB9}" type="parTrans" cxnId="{11FE4C33-087B-4E30-91E6-90CBE334AB99}">
      <dgm:prSet/>
      <dgm:spPr/>
      <dgm:t>
        <a:bodyPr/>
        <a:lstStyle/>
        <a:p>
          <a:endParaRPr lang="en-US"/>
        </a:p>
      </dgm:t>
    </dgm:pt>
    <dgm:pt modelId="{A362F450-B24B-4D98-9B8F-F14DF89DB065}" type="sibTrans" cxnId="{11FE4C33-087B-4E30-91E6-90CBE334AB99}">
      <dgm:prSet/>
      <dgm:spPr/>
      <dgm:t>
        <a:bodyPr/>
        <a:lstStyle/>
        <a:p>
          <a:endParaRPr lang="en-US"/>
        </a:p>
      </dgm:t>
    </dgm:pt>
    <dgm:pt modelId="{B4713817-4C39-438E-A9B1-40AF050CC496}" type="pres">
      <dgm:prSet presAssocID="{B3BE8083-ACD8-44C3-9F8A-6AC004C4DEFF}" presName="root" presStyleCnt="0">
        <dgm:presLayoutVars>
          <dgm:dir/>
          <dgm:resizeHandles val="exact"/>
        </dgm:presLayoutVars>
      </dgm:prSet>
      <dgm:spPr/>
    </dgm:pt>
    <dgm:pt modelId="{5EE9DC3D-3576-4B0D-B24E-704088932B62}" type="pres">
      <dgm:prSet presAssocID="{5FEB7188-0447-4306-BFF1-C2C78AD1A652}" presName="compNode" presStyleCnt="0"/>
      <dgm:spPr/>
    </dgm:pt>
    <dgm:pt modelId="{B500D019-18BF-4749-AE8A-815E0A61A816}" type="pres">
      <dgm:prSet presAssocID="{5FEB7188-0447-4306-BFF1-C2C78AD1A65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6FCC4386-3F07-4C1E-83AC-B7BEDCDFCC17}" type="pres">
      <dgm:prSet presAssocID="{5FEB7188-0447-4306-BFF1-C2C78AD1A652}" presName="spaceRect" presStyleCnt="0"/>
      <dgm:spPr/>
    </dgm:pt>
    <dgm:pt modelId="{12BBB85D-26AC-4F37-890D-9E3D4AFB7B2F}" type="pres">
      <dgm:prSet presAssocID="{5FEB7188-0447-4306-BFF1-C2C78AD1A652}" presName="textRect" presStyleLbl="revTx" presStyleIdx="0" presStyleCnt="2">
        <dgm:presLayoutVars>
          <dgm:chMax val="1"/>
          <dgm:chPref val="1"/>
        </dgm:presLayoutVars>
      </dgm:prSet>
      <dgm:spPr/>
    </dgm:pt>
    <dgm:pt modelId="{EAD88609-EFF8-4343-91C8-AB612D513B57}" type="pres">
      <dgm:prSet presAssocID="{5A9FDB94-8191-462D-B723-1FEF7E8C587B}" presName="sibTrans" presStyleCnt="0"/>
      <dgm:spPr/>
    </dgm:pt>
    <dgm:pt modelId="{0DE24503-A294-42A2-92EA-7AE268DC6513}" type="pres">
      <dgm:prSet presAssocID="{61F93D80-FEBD-467B-AB23-98A6571ED24C}" presName="compNode" presStyleCnt="0"/>
      <dgm:spPr/>
    </dgm:pt>
    <dgm:pt modelId="{750B1A34-428D-4DFE-9642-B42A2F7B2A80}" type="pres">
      <dgm:prSet presAssocID="{61F93D80-FEBD-467B-AB23-98A6571ED24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Karar grafiği"/>
        </a:ext>
      </dgm:extLst>
    </dgm:pt>
    <dgm:pt modelId="{A31371C9-7C8C-457B-9493-202CB5566FFE}" type="pres">
      <dgm:prSet presAssocID="{61F93D80-FEBD-467B-AB23-98A6571ED24C}" presName="spaceRect" presStyleCnt="0"/>
      <dgm:spPr/>
    </dgm:pt>
    <dgm:pt modelId="{4B373F66-6052-488E-8993-8748CDBE3B3F}" type="pres">
      <dgm:prSet presAssocID="{61F93D80-FEBD-467B-AB23-98A6571ED24C}" presName="textRect" presStyleLbl="revTx" presStyleIdx="1" presStyleCnt="2">
        <dgm:presLayoutVars>
          <dgm:chMax val="1"/>
          <dgm:chPref val="1"/>
        </dgm:presLayoutVars>
      </dgm:prSet>
      <dgm:spPr/>
    </dgm:pt>
  </dgm:ptLst>
  <dgm:cxnLst>
    <dgm:cxn modelId="{11FE4C33-087B-4E30-91E6-90CBE334AB99}" srcId="{B3BE8083-ACD8-44C3-9F8A-6AC004C4DEFF}" destId="{61F93D80-FEBD-467B-AB23-98A6571ED24C}" srcOrd="1" destOrd="0" parTransId="{B90AFD9E-700C-41A1-8745-B927C0679BB9}" sibTransId="{A362F450-B24B-4D98-9B8F-F14DF89DB065}"/>
    <dgm:cxn modelId="{E0593674-444C-42ED-B8C6-6F9DC2D28220}" type="presOf" srcId="{B3BE8083-ACD8-44C3-9F8A-6AC004C4DEFF}" destId="{B4713817-4C39-438E-A9B1-40AF050CC496}" srcOrd="0" destOrd="0" presId="urn:microsoft.com/office/officeart/2018/2/layout/IconLabelList"/>
    <dgm:cxn modelId="{FF31DD7C-3D96-4D19-9FBB-1EB75ED6FD09}" srcId="{B3BE8083-ACD8-44C3-9F8A-6AC004C4DEFF}" destId="{5FEB7188-0447-4306-BFF1-C2C78AD1A652}" srcOrd="0" destOrd="0" parTransId="{F16C18CE-6996-4402-B2AB-EE543FE4FD0E}" sibTransId="{5A9FDB94-8191-462D-B723-1FEF7E8C587B}"/>
    <dgm:cxn modelId="{0FCEF497-0A10-437F-A61C-6F76BE482E11}" type="presOf" srcId="{5FEB7188-0447-4306-BFF1-C2C78AD1A652}" destId="{12BBB85D-26AC-4F37-890D-9E3D4AFB7B2F}" srcOrd="0" destOrd="0" presId="urn:microsoft.com/office/officeart/2018/2/layout/IconLabelList"/>
    <dgm:cxn modelId="{AFE268F3-BDC9-41F1-9EA7-CBD91EBFD964}" type="presOf" srcId="{61F93D80-FEBD-467B-AB23-98A6571ED24C}" destId="{4B373F66-6052-488E-8993-8748CDBE3B3F}" srcOrd="0" destOrd="0" presId="urn:microsoft.com/office/officeart/2018/2/layout/IconLabelList"/>
    <dgm:cxn modelId="{B1D01DFF-1E9B-42F3-B526-5574328A3000}" type="presParOf" srcId="{B4713817-4C39-438E-A9B1-40AF050CC496}" destId="{5EE9DC3D-3576-4B0D-B24E-704088932B62}" srcOrd="0" destOrd="0" presId="urn:microsoft.com/office/officeart/2018/2/layout/IconLabelList"/>
    <dgm:cxn modelId="{36DD49A5-C7BB-41FD-A1FA-8858E429A618}" type="presParOf" srcId="{5EE9DC3D-3576-4B0D-B24E-704088932B62}" destId="{B500D019-18BF-4749-AE8A-815E0A61A816}" srcOrd="0" destOrd="0" presId="urn:microsoft.com/office/officeart/2018/2/layout/IconLabelList"/>
    <dgm:cxn modelId="{605F50E5-0C15-472E-BF34-6D848F010C75}" type="presParOf" srcId="{5EE9DC3D-3576-4B0D-B24E-704088932B62}" destId="{6FCC4386-3F07-4C1E-83AC-B7BEDCDFCC17}" srcOrd="1" destOrd="0" presId="urn:microsoft.com/office/officeart/2018/2/layout/IconLabelList"/>
    <dgm:cxn modelId="{3BB0F3B0-B6C7-4B4D-8F72-7265C6E2F15D}" type="presParOf" srcId="{5EE9DC3D-3576-4B0D-B24E-704088932B62}" destId="{12BBB85D-26AC-4F37-890D-9E3D4AFB7B2F}" srcOrd="2" destOrd="0" presId="urn:microsoft.com/office/officeart/2018/2/layout/IconLabelList"/>
    <dgm:cxn modelId="{AFCBFBCA-6EF0-479E-9B39-C8C1C4A505DA}" type="presParOf" srcId="{B4713817-4C39-438E-A9B1-40AF050CC496}" destId="{EAD88609-EFF8-4343-91C8-AB612D513B57}" srcOrd="1" destOrd="0" presId="urn:microsoft.com/office/officeart/2018/2/layout/IconLabelList"/>
    <dgm:cxn modelId="{4D3243C0-9DFF-4327-8FA0-24BC02A2CF1E}" type="presParOf" srcId="{B4713817-4C39-438E-A9B1-40AF050CC496}" destId="{0DE24503-A294-42A2-92EA-7AE268DC6513}" srcOrd="2" destOrd="0" presId="urn:microsoft.com/office/officeart/2018/2/layout/IconLabelList"/>
    <dgm:cxn modelId="{3A52FF4A-3DBA-4578-8E23-BB0081EBDC85}" type="presParOf" srcId="{0DE24503-A294-42A2-92EA-7AE268DC6513}" destId="{750B1A34-428D-4DFE-9642-B42A2F7B2A80}" srcOrd="0" destOrd="0" presId="urn:microsoft.com/office/officeart/2018/2/layout/IconLabelList"/>
    <dgm:cxn modelId="{59409B98-D26C-41E4-A567-74798D00B097}" type="presParOf" srcId="{0DE24503-A294-42A2-92EA-7AE268DC6513}" destId="{A31371C9-7C8C-457B-9493-202CB5566FFE}" srcOrd="1" destOrd="0" presId="urn:microsoft.com/office/officeart/2018/2/layout/IconLabelList"/>
    <dgm:cxn modelId="{7DC0C895-B325-40C0-A08E-41CDB9542660}" type="presParOf" srcId="{0DE24503-A294-42A2-92EA-7AE268DC6513}" destId="{4B373F66-6052-488E-8993-8748CDBE3B3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2762CE-0F8F-4722-8950-024ACE420551}">
      <dsp:nvSpPr>
        <dsp:cNvPr id="0" name=""/>
        <dsp:cNvSpPr/>
      </dsp:nvSpPr>
      <dsp:spPr>
        <a:xfrm>
          <a:off x="0" y="707092"/>
          <a:ext cx="5393361" cy="13054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ABB3A1-971C-4D1F-810F-539DC6436E49}">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92FA09-E260-4324-B62A-9AB377BCBAF8}">
      <dsp:nvSpPr>
        <dsp:cNvPr id="0" name=""/>
        <dsp:cNvSpPr/>
      </dsp:nvSpPr>
      <dsp:spPr>
        <a:xfrm>
          <a:off x="1507738" y="707092"/>
          <a:ext cx="3885622"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711200">
            <a:lnSpc>
              <a:spcPct val="100000"/>
            </a:lnSpc>
            <a:spcBef>
              <a:spcPct val="0"/>
            </a:spcBef>
            <a:spcAft>
              <a:spcPct val="35000"/>
            </a:spcAft>
            <a:buNone/>
          </a:pPr>
          <a:r>
            <a:rPr lang="tr-TR" sz="1600" kern="1200" dirty="0"/>
            <a:t>Oyun motoru sadece bir oyuna özel olmayan temel işlemleri daha hızlı yapabilmemizi sağlayan uygulamalardır.</a:t>
          </a:r>
          <a:endParaRPr lang="en-US" sz="1600" kern="1200" dirty="0"/>
        </a:p>
      </dsp:txBody>
      <dsp:txXfrm>
        <a:off x="1507738" y="707092"/>
        <a:ext cx="3885622" cy="1305401"/>
      </dsp:txXfrm>
    </dsp:sp>
    <dsp:sp modelId="{35B7821A-1F58-4693-AB34-E6A565359CF3}">
      <dsp:nvSpPr>
        <dsp:cNvPr id="0" name=""/>
        <dsp:cNvSpPr/>
      </dsp:nvSpPr>
      <dsp:spPr>
        <a:xfrm>
          <a:off x="0" y="2338844"/>
          <a:ext cx="5393361" cy="13054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F5E8BA-9B79-4E65-87C7-9FD62B9373A8}">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5D5186-B9A2-46F1-ADD8-D396FC764418}">
      <dsp:nvSpPr>
        <dsp:cNvPr id="0" name=""/>
        <dsp:cNvSpPr/>
      </dsp:nvSpPr>
      <dsp:spPr>
        <a:xfrm>
          <a:off x="1507738" y="2338844"/>
          <a:ext cx="3885622"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711200">
            <a:lnSpc>
              <a:spcPct val="100000"/>
            </a:lnSpc>
            <a:spcBef>
              <a:spcPct val="0"/>
            </a:spcBef>
            <a:spcAft>
              <a:spcPct val="35000"/>
            </a:spcAft>
            <a:buNone/>
          </a:pPr>
          <a:r>
            <a:rPr lang="tr-TR" sz="1600" kern="1200" dirty="0"/>
            <a:t>Bu sayede temel işlemleri oyun motoruna bırakarak biz kendi oyunumuza özel fonksiyonlara ve mekaniklere daha fazla vakit ayırabiliriz.</a:t>
          </a:r>
          <a:endParaRPr lang="en-US" sz="1600" kern="1200" dirty="0"/>
        </a:p>
      </dsp:txBody>
      <dsp:txXfrm>
        <a:off x="1507738" y="2338844"/>
        <a:ext cx="3885622" cy="130540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9CF1D-67E7-478E-9DBD-DBCF4A6017E3}">
      <dsp:nvSpPr>
        <dsp:cNvPr id="0" name=""/>
        <dsp:cNvSpPr/>
      </dsp:nvSpPr>
      <dsp:spPr>
        <a:xfrm>
          <a:off x="2240745" y="247461"/>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A46A22-4227-4A7F-87D9-915633D998CD}">
      <dsp:nvSpPr>
        <dsp:cNvPr id="0" name=""/>
        <dsp:cNvSpPr/>
      </dsp:nvSpPr>
      <dsp:spPr>
        <a:xfrm>
          <a:off x="2708745" y="71546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D6AFF3-DFBE-4253-B6A6-21E4E3717D61}">
      <dsp:nvSpPr>
        <dsp:cNvPr id="0" name=""/>
        <dsp:cNvSpPr/>
      </dsp:nvSpPr>
      <dsp:spPr>
        <a:xfrm>
          <a:off x="1538745" y="312746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tr-TR" sz="2100" kern="1200" dirty="0"/>
            <a:t>Oyun objeleri </a:t>
          </a:r>
        </a:p>
        <a:p>
          <a:pPr marL="0" lvl="0" indent="0" algn="ctr" defTabSz="933450">
            <a:lnSpc>
              <a:spcPct val="90000"/>
            </a:lnSpc>
            <a:spcBef>
              <a:spcPct val="0"/>
            </a:spcBef>
            <a:spcAft>
              <a:spcPct val="35000"/>
            </a:spcAft>
            <a:buNone/>
            <a:defRPr cap="all"/>
          </a:pPr>
          <a:r>
            <a:rPr lang="tr-TR" sz="2100" kern="1200" dirty="0"/>
            <a:t>(</a:t>
          </a:r>
          <a:r>
            <a:rPr lang="tr-TR" sz="2100" kern="1200" dirty="0" err="1"/>
            <a:t>game</a:t>
          </a:r>
          <a:r>
            <a:rPr lang="tr-TR" sz="2100" kern="1200" dirty="0"/>
            <a:t> </a:t>
          </a:r>
          <a:r>
            <a:rPr lang="tr-TR" sz="2100" kern="1200" dirty="0" err="1"/>
            <a:t>objects</a:t>
          </a:r>
          <a:r>
            <a:rPr lang="tr-TR" sz="2100" kern="1200" dirty="0"/>
            <a:t>)</a:t>
          </a:r>
          <a:endParaRPr lang="en-US" sz="2100" kern="1200" dirty="0"/>
        </a:p>
      </dsp:txBody>
      <dsp:txXfrm>
        <a:off x="1538745" y="3127461"/>
        <a:ext cx="3600000" cy="720000"/>
      </dsp:txXfrm>
    </dsp:sp>
    <dsp:sp modelId="{173B7C0D-4DBC-4A12-A73E-A5537EEAA16E}">
      <dsp:nvSpPr>
        <dsp:cNvPr id="0" name=""/>
        <dsp:cNvSpPr/>
      </dsp:nvSpPr>
      <dsp:spPr>
        <a:xfrm>
          <a:off x="6470745" y="247461"/>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C7DE94-14D0-4DAC-8D2B-A4F511AC7099}">
      <dsp:nvSpPr>
        <dsp:cNvPr id="0" name=""/>
        <dsp:cNvSpPr/>
      </dsp:nvSpPr>
      <dsp:spPr>
        <a:xfrm>
          <a:off x="6938745" y="71546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1FAFA0-BF62-458E-B405-E651F4FC9E5D}">
      <dsp:nvSpPr>
        <dsp:cNvPr id="0" name=""/>
        <dsp:cNvSpPr/>
      </dsp:nvSpPr>
      <dsp:spPr>
        <a:xfrm>
          <a:off x="5768745" y="312746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tr-TR" sz="2100" kern="1200"/>
            <a:t>Object = new Class()</a:t>
          </a:r>
          <a:endParaRPr lang="en-US" sz="2100" kern="1200"/>
        </a:p>
      </dsp:txBody>
      <dsp:txXfrm>
        <a:off x="5768745" y="3127461"/>
        <a:ext cx="360000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A4463-0949-49DA-BEF1-5B7248B79AEE}">
      <dsp:nvSpPr>
        <dsp:cNvPr id="0" name=""/>
        <dsp:cNvSpPr/>
      </dsp:nvSpPr>
      <dsp:spPr>
        <a:xfrm>
          <a:off x="286769" y="78"/>
          <a:ext cx="795381" cy="795381"/>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sp>
    <dsp:sp modelId="{44900DE4-5B11-4C65-9128-9AD046D6A39F}">
      <dsp:nvSpPr>
        <dsp:cNvPr id="0" name=""/>
        <dsp:cNvSpPr/>
      </dsp:nvSpPr>
      <dsp:spPr>
        <a:xfrm>
          <a:off x="684460" y="78"/>
          <a:ext cx="4243651" cy="795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0" bIns="21590" numCol="1" spcCol="1270" anchor="ctr" anchorCtr="0">
          <a:noAutofit/>
        </a:bodyPr>
        <a:lstStyle/>
        <a:p>
          <a:pPr marL="0" lvl="0" indent="0" algn="l" defTabSz="755650">
            <a:lnSpc>
              <a:spcPct val="90000"/>
            </a:lnSpc>
            <a:spcBef>
              <a:spcPct val="0"/>
            </a:spcBef>
            <a:spcAft>
              <a:spcPct val="35000"/>
            </a:spcAft>
            <a:buNone/>
          </a:pPr>
          <a:r>
            <a:rPr lang="tr-TR" sz="1700" kern="1200" dirty="0" err="1"/>
            <a:t>Public</a:t>
          </a:r>
          <a:r>
            <a:rPr lang="tr-TR" sz="1700" kern="1200" dirty="0"/>
            <a:t> : Her yerden erişilebilir. (Kalıtım ile aktarılır.)</a:t>
          </a:r>
        </a:p>
      </dsp:txBody>
      <dsp:txXfrm>
        <a:off x="684460" y="78"/>
        <a:ext cx="4243651" cy="795381"/>
      </dsp:txXfrm>
    </dsp:sp>
    <dsp:sp modelId="{8B9DA143-BEE9-4F8C-ADFC-30AC623C4236}">
      <dsp:nvSpPr>
        <dsp:cNvPr id="0" name=""/>
        <dsp:cNvSpPr/>
      </dsp:nvSpPr>
      <dsp:spPr>
        <a:xfrm>
          <a:off x="286769" y="795460"/>
          <a:ext cx="795381" cy="795381"/>
        </a:xfrm>
        <a:prstGeom prst="ellipse">
          <a:avLst/>
        </a:prstGeom>
        <a:gradFill rotWithShape="0">
          <a:gsLst>
            <a:gs pos="0">
              <a:schemeClr val="accent5">
                <a:alpha val="50000"/>
                <a:hueOff val="-2252848"/>
                <a:satOff val="-5806"/>
                <a:lumOff val="-3922"/>
                <a:alphaOff val="0"/>
                <a:satMod val="103000"/>
                <a:lumMod val="102000"/>
                <a:tint val="94000"/>
              </a:schemeClr>
            </a:gs>
            <a:gs pos="50000">
              <a:schemeClr val="accent5">
                <a:alpha val="50000"/>
                <a:hueOff val="-2252848"/>
                <a:satOff val="-5806"/>
                <a:lumOff val="-3922"/>
                <a:alphaOff val="0"/>
                <a:satMod val="110000"/>
                <a:lumMod val="100000"/>
                <a:shade val="100000"/>
              </a:schemeClr>
            </a:gs>
            <a:gs pos="100000">
              <a:schemeClr val="accent5">
                <a:alpha val="50000"/>
                <a:hueOff val="-2252848"/>
                <a:satOff val="-5806"/>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sp>
    <dsp:sp modelId="{DAC0E5F2-008A-44D4-ACA4-23B1352B93E2}">
      <dsp:nvSpPr>
        <dsp:cNvPr id="0" name=""/>
        <dsp:cNvSpPr/>
      </dsp:nvSpPr>
      <dsp:spPr>
        <a:xfrm>
          <a:off x="684460" y="795460"/>
          <a:ext cx="4243651" cy="795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0" bIns="21590" numCol="1" spcCol="1270" anchor="ctr" anchorCtr="0">
          <a:noAutofit/>
        </a:bodyPr>
        <a:lstStyle/>
        <a:p>
          <a:pPr marL="0" lvl="0" indent="0" algn="l" defTabSz="755650">
            <a:lnSpc>
              <a:spcPct val="90000"/>
            </a:lnSpc>
            <a:spcBef>
              <a:spcPct val="0"/>
            </a:spcBef>
            <a:spcAft>
              <a:spcPct val="35000"/>
            </a:spcAft>
            <a:buNone/>
          </a:pPr>
          <a:r>
            <a:rPr lang="tr-TR" sz="1700" kern="1200" dirty="0" err="1"/>
            <a:t>Private</a:t>
          </a:r>
          <a:r>
            <a:rPr lang="tr-TR" sz="1700" kern="1200" dirty="0"/>
            <a:t> : Sadece tanımlandığı sınıf içerisinden erişilebilir. (Kalıtım ile aktarılmaz.)</a:t>
          </a:r>
        </a:p>
      </dsp:txBody>
      <dsp:txXfrm>
        <a:off x="684460" y="795460"/>
        <a:ext cx="4243651" cy="795381"/>
      </dsp:txXfrm>
    </dsp:sp>
    <dsp:sp modelId="{3B715A70-7ABA-4418-AA53-D96A6D5770C0}">
      <dsp:nvSpPr>
        <dsp:cNvPr id="0" name=""/>
        <dsp:cNvSpPr/>
      </dsp:nvSpPr>
      <dsp:spPr>
        <a:xfrm>
          <a:off x="286769" y="1590841"/>
          <a:ext cx="795381" cy="795381"/>
        </a:xfrm>
        <a:prstGeom prst="ellipse">
          <a:avLst/>
        </a:prstGeom>
        <a:gradFill rotWithShape="0">
          <a:gsLst>
            <a:gs pos="0">
              <a:schemeClr val="accent5">
                <a:alpha val="50000"/>
                <a:hueOff val="-4505695"/>
                <a:satOff val="-11613"/>
                <a:lumOff val="-7843"/>
                <a:alphaOff val="0"/>
                <a:satMod val="103000"/>
                <a:lumMod val="102000"/>
                <a:tint val="94000"/>
              </a:schemeClr>
            </a:gs>
            <a:gs pos="50000">
              <a:schemeClr val="accent5">
                <a:alpha val="50000"/>
                <a:hueOff val="-4505695"/>
                <a:satOff val="-11613"/>
                <a:lumOff val="-7843"/>
                <a:alphaOff val="0"/>
                <a:satMod val="110000"/>
                <a:lumMod val="100000"/>
                <a:shade val="100000"/>
              </a:schemeClr>
            </a:gs>
            <a:gs pos="100000">
              <a:schemeClr val="accent5">
                <a:alpha val="50000"/>
                <a:hueOff val="-4505695"/>
                <a:satOff val="-11613"/>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sp>
    <dsp:sp modelId="{90EA07E6-7DE1-44DA-9363-201DA6F3C24E}">
      <dsp:nvSpPr>
        <dsp:cNvPr id="0" name=""/>
        <dsp:cNvSpPr/>
      </dsp:nvSpPr>
      <dsp:spPr>
        <a:xfrm>
          <a:off x="684460" y="1590841"/>
          <a:ext cx="4243651" cy="795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0" bIns="21590" numCol="1" spcCol="1270" anchor="ctr" anchorCtr="0">
          <a:noAutofit/>
        </a:bodyPr>
        <a:lstStyle/>
        <a:p>
          <a:pPr marL="0" lvl="0" indent="0" algn="l" defTabSz="755650">
            <a:lnSpc>
              <a:spcPct val="90000"/>
            </a:lnSpc>
            <a:spcBef>
              <a:spcPct val="0"/>
            </a:spcBef>
            <a:spcAft>
              <a:spcPct val="35000"/>
            </a:spcAft>
            <a:buNone/>
          </a:pPr>
          <a:r>
            <a:rPr lang="tr-TR" sz="1700" kern="1200" dirty="0" err="1"/>
            <a:t>Protected</a:t>
          </a:r>
          <a:r>
            <a:rPr lang="tr-TR" sz="1700" kern="1200" dirty="0"/>
            <a:t> : Tanımlandığı sınıfta ve o sınıfı miras (kalıtım) alan sınıflardan erişilebilir. (Kalıtım ile aktarılır.)</a:t>
          </a:r>
        </a:p>
      </dsp:txBody>
      <dsp:txXfrm>
        <a:off x="684460" y="1590841"/>
        <a:ext cx="4243651" cy="795381"/>
      </dsp:txXfrm>
    </dsp:sp>
    <dsp:sp modelId="{970BB95C-1E2C-4CB0-B3D0-DAE2AF7E4A9F}">
      <dsp:nvSpPr>
        <dsp:cNvPr id="0" name=""/>
        <dsp:cNvSpPr/>
      </dsp:nvSpPr>
      <dsp:spPr>
        <a:xfrm>
          <a:off x="286769" y="2386223"/>
          <a:ext cx="795381" cy="795381"/>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sp>
    <dsp:sp modelId="{241F632A-3D50-49F7-BB5D-C52603417367}">
      <dsp:nvSpPr>
        <dsp:cNvPr id="0" name=""/>
        <dsp:cNvSpPr/>
      </dsp:nvSpPr>
      <dsp:spPr>
        <a:xfrm>
          <a:off x="684460" y="2386223"/>
          <a:ext cx="4243651" cy="795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0" bIns="21590" numCol="1" spcCol="1270" anchor="ctr" anchorCtr="0">
          <a:noAutofit/>
        </a:bodyPr>
        <a:lstStyle/>
        <a:p>
          <a:pPr marL="0" lvl="0" indent="0" algn="l" defTabSz="755650">
            <a:lnSpc>
              <a:spcPct val="90000"/>
            </a:lnSpc>
            <a:spcBef>
              <a:spcPct val="0"/>
            </a:spcBef>
            <a:spcAft>
              <a:spcPct val="35000"/>
            </a:spcAft>
            <a:buNone/>
          </a:pPr>
          <a:r>
            <a:rPr lang="tr-TR" sz="1700" kern="1200" dirty="0" err="1"/>
            <a:t>Internal</a:t>
          </a:r>
          <a:r>
            <a:rPr lang="tr-TR" sz="1700" kern="1200" dirty="0"/>
            <a:t> : Sadece bulunduğu projede erişilebilir. (Kalıtım ile aktarılır.)</a:t>
          </a:r>
        </a:p>
      </dsp:txBody>
      <dsp:txXfrm>
        <a:off x="684460" y="2386223"/>
        <a:ext cx="4243651" cy="79538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CBE5B-DC05-4541-9C97-27178474982A}">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45770A-8C1A-4B0A-9A2F-884942119429}">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BC4642-47D3-4E5C-A177-41673E8EEEF2}">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tr-TR" sz="2200" kern="1200"/>
            <a:t>Metotlar aynı kodların sürekli tekrarlanmasını önler.</a:t>
          </a:r>
          <a:endParaRPr lang="en-US" sz="2200" kern="1200"/>
        </a:p>
      </dsp:txBody>
      <dsp:txXfrm>
        <a:off x="1429899" y="2442"/>
        <a:ext cx="5083704" cy="1238008"/>
      </dsp:txXfrm>
    </dsp:sp>
    <dsp:sp modelId="{8669098F-5FC7-47C7-9A80-26F28BCA259E}">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EF90F7-809C-4DB7-A315-AEB78CD1B700}">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AC7DBB-AE77-4DBA-985E-1F532B3387CB}">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tr-TR" sz="2200" kern="1200"/>
            <a:t>Programların okunabilirliğini ve anlaşılabilirliğini arttırır.</a:t>
          </a:r>
          <a:endParaRPr lang="en-US" sz="2200" kern="1200"/>
        </a:p>
      </dsp:txBody>
      <dsp:txXfrm>
        <a:off x="1429899" y="1549953"/>
        <a:ext cx="5083704" cy="1238008"/>
      </dsp:txXfrm>
    </dsp:sp>
    <dsp:sp modelId="{99D8A264-297D-4ECF-A0F4-249DF828EB4B}">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ECDF99-08B1-420F-85AA-F1EA6FF0CA88}">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865BC4-8A8F-4800-9DBF-0E96AC598A84}">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tr-TR" sz="2200" kern="1200"/>
            <a:t>Aynı kod bloklarının farklı farklı yerlerde yeniden kullanılmasına olanak sağlar.</a:t>
          </a:r>
          <a:endParaRPr lang="en-US" sz="2200" kern="1200"/>
        </a:p>
      </dsp:txBody>
      <dsp:txXfrm>
        <a:off x="1429899" y="3097464"/>
        <a:ext cx="5083704" cy="1238008"/>
      </dsp:txXfrm>
    </dsp:sp>
    <dsp:sp modelId="{4A57782F-92F1-4CBB-98F9-5ABE83E0CEE5}">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8AE5F2-4D6B-47D6-82D0-5412D57739F2}">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D761C6-C0D4-40FB-914C-7C0A8C0108ED}">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tr-TR" sz="2200" kern="1200"/>
            <a:t>Metotlar nesne tabanlı programlamada önemli bir yere sahiptir.</a:t>
          </a:r>
          <a:endParaRPr lang="en-US" sz="2200" kern="1200"/>
        </a:p>
      </dsp:txBody>
      <dsp:txXfrm>
        <a:off x="1429899" y="4644974"/>
        <a:ext cx="5083704" cy="12380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B53639-D5DC-4E5E-A61B-67BD36FF1EA2}">
      <dsp:nvSpPr>
        <dsp:cNvPr id="0" name=""/>
        <dsp:cNvSpPr/>
      </dsp:nvSpPr>
      <dsp:spPr>
        <a:xfrm>
          <a:off x="5306102" y="1674600"/>
          <a:ext cx="3221467" cy="766562"/>
        </a:xfrm>
        <a:custGeom>
          <a:avLst/>
          <a:gdLst/>
          <a:ahLst/>
          <a:cxnLst/>
          <a:rect l="0" t="0" r="0" b="0"/>
          <a:pathLst>
            <a:path>
              <a:moveTo>
                <a:pt x="0" y="0"/>
              </a:moveTo>
              <a:lnTo>
                <a:pt x="0" y="522390"/>
              </a:lnTo>
              <a:lnTo>
                <a:pt x="3221467" y="522390"/>
              </a:lnTo>
              <a:lnTo>
                <a:pt x="3221467" y="76656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5F3AC6-1292-4855-84C6-327571C404E7}">
      <dsp:nvSpPr>
        <dsp:cNvPr id="0" name=""/>
        <dsp:cNvSpPr/>
      </dsp:nvSpPr>
      <dsp:spPr>
        <a:xfrm>
          <a:off x="5260382" y="1674600"/>
          <a:ext cx="91440" cy="766562"/>
        </a:xfrm>
        <a:custGeom>
          <a:avLst/>
          <a:gdLst/>
          <a:ahLst/>
          <a:cxnLst/>
          <a:rect l="0" t="0" r="0" b="0"/>
          <a:pathLst>
            <a:path>
              <a:moveTo>
                <a:pt x="45720" y="0"/>
              </a:moveTo>
              <a:lnTo>
                <a:pt x="45720" y="76656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7848D8-BD9B-43F3-9452-DCF83EE71501}">
      <dsp:nvSpPr>
        <dsp:cNvPr id="0" name=""/>
        <dsp:cNvSpPr/>
      </dsp:nvSpPr>
      <dsp:spPr>
        <a:xfrm>
          <a:off x="2084635" y="1674600"/>
          <a:ext cx="3221467" cy="766562"/>
        </a:xfrm>
        <a:custGeom>
          <a:avLst/>
          <a:gdLst/>
          <a:ahLst/>
          <a:cxnLst/>
          <a:rect l="0" t="0" r="0" b="0"/>
          <a:pathLst>
            <a:path>
              <a:moveTo>
                <a:pt x="3221467" y="0"/>
              </a:moveTo>
              <a:lnTo>
                <a:pt x="3221467" y="522390"/>
              </a:lnTo>
              <a:lnTo>
                <a:pt x="0" y="522390"/>
              </a:lnTo>
              <a:lnTo>
                <a:pt x="0" y="76656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7AEE54-11A3-433C-9B01-EE7D87B1A760}">
      <dsp:nvSpPr>
        <dsp:cNvPr id="0" name=""/>
        <dsp:cNvSpPr/>
      </dsp:nvSpPr>
      <dsp:spPr>
        <a:xfrm>
          <a:off x="3988229" y="902"/>
          <a:ext cx="2635745" cy="167369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B6334E0-2CAD-4794-839E-EA00ECD98C00}">
      <dsp:nvSpPr>
        <dsp:cNvPr id="0" name=""/>
        <dsp:cNvSpPr/>
      </dsp:nvSpPr>
      <dsp:spPr>
        <a:xfrm>
          <a:off x="4281090" y="279119"/>
          <a:ext cx="2635745" cy="16736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tr-TR" sz="2600" kern="1200" dirty="0"/>
            <a:t>Sadece bir oyuna özel olmayan durumlar</a:t>
          </a:r>
          <a:endParaRPr lang="en-US" sz="2600" kern="1200" dirty="0"/>
        </a:p>
      </dsp:txBody>
      <dsp:txXfrm>
        <a:off x="4330111" y="328140"/>
        <a:ext cx="2537703" cy="1575656"/>
      </dsp:txXfrm>
    </dsp:sp>
    <dsp:sp modelId="{948542A1-0480-4C1F-888C-2EA99910F795}">
      <dsp:nvSpPr>
        <dsp:cNvPr id="0" name=""/>
        <dsp:cNvSpPr/>
      </dsp:nvSpPr>
      <dsp:spPr>
        <a:xfrm>
          <a:off x="766762" y="2441163"/>
          <a:ext cx="2635745" cy="1673698"/>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7DF0D50-2F85-4421-839E-13DC9CB6F5ED}">
      <dsp:nvSpPr>
        <dsp:cNvPr id="0" name=""/>
        <dsp:cNvSpPr/>
      </dsp:nvSpPr>
      <dsp:spPr>
        <a:xfrm>
          <a:off x="1059623" y="2719381"/>
          <a:ext cx="2635745" cy="167369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tr-TR" sz="2600" kern="1200"/>
            <a:t>Görsel materyal (Render)</a:t>
          </a:r>
          <a:endParaRPr lang="en-US" sz="2600" kern="1200"/>
        </a:p>
      </dsp:txBody>
      <dsp:txXfrm>
        <a:off x="1108644" y="2768402"/>
        <a:ext cx="2537703" cy="1575656"/>
      </dsp:txXfrm>
    </dsp:sp>
    <dsp:sp modelId="{C30F525C-0D43-4A1E-962D-6E39EEAB7DE9}">
      <dsp:nvSpPr>
        <dsp:cNvPr id="0" name=""/>
        <dsp:cNvSpPr/>
      </dsp:nvSpPr>
      <dsp:spPr>
        <a:xfrm>
          <a:off x="3988229" y="2441163"/>
          <a:ext cx="2635745" cy="1673698"/>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EA00EED-85FE-461F-9996-12C1655A9585}">
      <dsp:nvSpPr>
        <dsp:cNvPr id="0" name=""/>
        <dsp:cNvSpPr/>
      </dsp:nvSpPr>
      <dsp:spPr>
        <a:xfrm>
          <a:off x="4281090" y="2719381"/>
          <a:ext cx="2635745" cy="167369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tr-TR" sz="2600" kern="1200"/>
            <a:t>Ses dosyalarının oynatılması (Play)</a:t>
          </a:r>
          <a:endParaRPr lang="en-US" sz="2600" kern="1200"/>
        </a:p>
      </dsp:txBody>
      <dsp:txXfrm>
        <a:off x="4330111" y="2768402"/>
        <a:ext cx="2537703" cy="1575656"/>
      </dsp:txXfrm>
    </dsp:sp>
    <dsp:sp modelId="{D263CDC3-868D-4539-B819-8BDA93571DD0}">
      <dsp:nvSpPr>
        <dsp:cNvPr id="0" name=""/>
        <dsp:cNvSpPr/>
      </dsp:nvSpPr>
      <dsp:spPr>
        <a:xfrm>
          <a:off x="7209696" y="2441163"/>
          <a:ext cx="2635745" cy="1673698"/>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3D6D326-E1E9-4325-A635-5A8CB374BC0A}">
      <dsp:nvSpPr>
        <dsp:cNvPr id="0" name=""/>
        <dsp:cNvSpPr/>
      </dsp:nvSpPr>
      <dsp:spPr>
        <a:xfrm>
          <a:off x="7502557" y="2719381"/>
          <a:ext cx="2635745" cy="167369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tr-TR" sz="2600" kern="1200"/>
            <a:t>Kullanıcı etkileşimi (Input)</a:t>
          </a:r>
          <a:endParaRPr lang="en-US" sz="2600" kern="1200"/>
        </a:p>
      </dsp:txBody>
      <dsp:txXfrm>
        <a:off x="7551578" y="2768402"/>
        <a:ext cx="2537703" cy="15756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6DA1E8-9E84-4514-AEEF-0980B9101783}">
      <dsp:nvSpPr>
        <dsp:cNvPr id="0" name=""/>
        <dsp:cNvSpPr/>
      </dsp:nvSpPr>
      <dsp:spPr>
        <a:xfrm>
          <a:off x="0" y="5520"/>
          <a:ext cx="5393361" cy="72338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63E2C1-FF10-4155-9070-3B3BAD43B443}">
      <dsp:nvSpPr>
        <dsp:cNvPr id="0" name=""/>
        <dsp:cNvSpPr/>
      </dsp:nvSpPr>
      <dsp:spPr>
        <a:xfrm>
          <a:off x="218823" y="168281"/>
          <a:ext cx="397860" cy="3978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AA4EAE-5FCB-406D-8FF1-228666236CA9}">
      <dsp:nvSpPr>
        <dsp:cNvPr id="0" name=""/>
        <dsp:cNvSpPr/>
      </dsp:nvSpPr>
      <dsp:spPr>
        <a:xfrm>
          <a:off x="835507" y="5520"/>
          <a:ext cx="4557037"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800100">
            <a:lnSpc>
              <a:spcPct val="100000"/>
            </a:lnSpc>
            <a:spcBef>
              <a:spcPct val="0"/>
            </a:spcBef>
            <a:spcAft>
              <a:spcPct val="35000"/>
            </a:spcAft>
            <a:buNone/>
          </a:pPr>
          <a:r>
            <a:rPr lang="tr-TR" sz="1800" kern="1200"/>
            <a:t>Sesler</a:t>
          </a:r>
          <a:br>
            <a:rPr lang="tr-TR" sz="1800" kern="1200"/>
          </a:br>
          <a:r>
            <a:rPr lang="tr-TR" sz="1800" kern="1200"/>
            <a:t>Grafikler</a:t>
          </a:r>
        </a:p>
      </dsp:txBody>
      <dsp:txXfrm>
        <a:off x="835507" y="5520"/>
        <a:ext cx="4557037" cy="723382"/>
      </dsp:txXfrm>
    </dsp:sp>
    <dsp:sp modelId="{25380FC4-DCA1-402C-A319-E4CACFEACD2A}">
      <dsp:nvSpPr>
        <dsp:cNvPr id="0" name=""/>
        <dsp:cNvSpPr/>
      </dsp:nvSpPr>
      <dsp:spPr>
        <a:xfrm>
          <a:off x="0" y="909749"/>
          <a:ext cx="5393361" cy="72338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91AD50-DA3D-4E56-A390-20C910101F6F}">
      <dsp:nvSpPr>
        <dsp:cNvPr id="0" name=""/>
        <dsp:cNvSpPr/>
      </dsp:nvSpPr>
      <dsp:spPr>
        <a:xfrm>
          <a:off x="218823" y="1072510"/>
          <a:ext cx="397860" cy="3978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FE381B-344B-4DE4-87B8-33B6E70DE517}">
      <dsp:nvSpPr>
        <dsp:cNvPr id="0" name=""/>
        <dsp:cNvSpPr/>
      </dsp:nvSpPr>
      <dsp:spPr>
        <a:xfrm>
          <a:off x="835507" y="909749"/>
          <a:ext cx="4557037"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800100">
            <a:lnSpc>
              <a:spcPct val="100000"/>
            </a:lnSpc>
            <a:spcBef>
              <a:spcPct val="0"/>
            </a:spcBef>
            <a:spcAft>
              <a:spcPct val="35000"/>
            </a:spcAft>
            <a:buNone/>
          </a:pPr>
          <a:r>
            <a:rPr lang="tr-TR" sz="1800" kern="1200" dirty="0"/>
            <a:t>Oyuna Özel Kodlar</a:t>
          </a:r>
        </a:p>
      </dsp:txBody>
      <dsp:txXfrm>
        <a:off x="835507" y="909749"/>
        <a:ext cx="4557037" cy="723382"/>
      </dsp:txXfrm>
    </dsp:sp>
    <dsp:sp modelId="{59E63D1C-2E07-48A0-BB9E-6C5D0D83EC4C}">
      <dsp:nvSpPr>
        <dsp:cNvPr id="0" name=""/>
        <dsp:cNvSpPr/>
      </dsp:nvSpPr>
      <dsp:spPr>
        <a:xfrm>
          <a:off x="0" y="1813977"/>
          <a:ext cx="5393361" cy="72338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5243B0-140E-4E95-B4F3-C5B863DBE831}">
      <dsp:nvSpPr>
        <dsp:cNvPr id="0" name=""/>
        <dsp:cNvSpPr/>
      </dsp:nvSpPr>
      <dsp:spPr>
        <a:xfrm>
          <a:off x="218823" y="1976738"/>
          <a:ext cx="397860" cy="3978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B6855B-90DC-49B9-9458-8087083F5417}">
      <dsp:nvSpPr>
        <dsp:cNvPr id="0" name=""/>
        <dsp:cNvSpPr/>
      </dsp:nvSpPr>
      <dsp:spPr>
        <a:xfrm>
          <a:off x="835507" y="1813977"/>
          <a:ext cx="2427012"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800100">
            <a:lnSpc>
              <a:spcPct val="100000"/>
            </a:lnSpc>
            <a:spcBef>
              <a:spcPct val="0"/>
            </a:spcBef>
            <a:spcAft>
              <a:spcPct val="35000"/>
            </a:spcAft>
            <a:buNone/>
          </a:pPr>
          <a:r>
            <a:rPr lang="tr-TR" sz="1800" kern="1200" dirty="0">
              <a:solidFill>
                <a:schemeClr val="tx1">
                  <a:lumMod val="50000"/>
                  <a:lumOff val="50000"/>
                </a:schemeClr>
              </a:solidFill>
            </a:rPr>
            <a:t>Oyun motoru</a:t>
          </a:r>
        </a:p>
      </dsp:txBody>
      <dsp:txXfrm>
        <a:off x="835507" y="1813977"/>
        <a:ext cx="2427012" cy="723382"/>
      </dsp:txXfrm>
    </dsp:sp>
    <dsp:sp modelId="{78B6BAD5-5890-42F6-A58C-00DF18CD6EBA}">
      <dsp:nvSpPr>
        <dsp:cNvPr id="0" name=""/>
        <dsp:cNvSpPr/>
      </dsp:nvSpPr>
      <dsp:spPr>
        <a:xfrm>
          <a:off x="3262519" y="1813977"/>
          <a:ext cx="2130024"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400050">
            <a:lnSpc>
              <a:spcPct val="100000"/>
            </a:lnSpc>
            <a:spcBef>
              <a:spcPct val="0"/>
            </a:spcBef>
            <a:spcAft>
              <a:spcPct val="35000"/>
            </a:spcAft>
            <a:buNone/>
          </a:pPr>
          <a:r>
            <a:rPr lang="tr-TR" sz="900" kern="1200">
              <a:solidFill>
                <a:schemeClr val="tx1">
                  <a:lumMod val="50000"/>
                  <a:lumOff val="50000"/>
                </a:schemeClr>
              </a:solidFill>
            </a:rPr>
            <a:t>Grafik</a:t>
          </a:r>
        </a:p>
        <a:p>
          <a:pPr marL="0" lvl="0" indent="0" algn="l" defTabSz="400050">
            <a:lnSpc>
              <a:spcPct val="100000"/>
            </a:lnSpc>
            <a:spcBef>
              <a:spcPct val="0"/>
            </a:spcBef>
            <a:spcAft>
              <a:spcPct val="35000"/>
            </a:spcAft>
            <a:buNone/>
          </a:pPr>
          <a:r>
            <a:rPr lang="tr-TR" sz="900" kern="1200">
              <a:solidFill>
                <a:schemeClr val="tx1">
                  <a:lumMod val="50000"/>
                  <a:lumOff val="50000"/>
                </a:schemeClr>
              </a:solidFill>
            </a:rPr>
            <a:t>Fizik</a:t>
          </a:r>
        </a:p>
        <a:p>
          <a:pPr marL="0" lvl="0" indent="0" algn="l" defTabSz="400050">
            <a:lnSpc>
              <a:spcPct val="100000"/>
            </a:lnSpc>
            <a:spcBef>
              <a:spcPct val="0"/>
            </a:spcBef>
            <a:spcAft>
              <a:spcPct val="35000"/>
            </a:spcAft>
            <a:buNone/>
          </a:pPr>
          <a:r>
            <a:rPr lang="tr-TR" sz="900" kern="1200" dirty="0">
              <a:solidFill>
                <a:schemeClr val="tx1">
                  <a:lumMod val="50000"/>
                  <a:lumOff val="50000"/>
                </a:schemeClr>
              </a:solidFill>
            </a:rPr>
            <a:t>Ağ</a:t>
          </a:r>
        </a:p>
        <a:p>
          <a:pPr marL="0" lvl="0" indent="0" algn="l" defTabSz="400050">
            <a:lnSpc>
              <a:spcPct val="100000"/>
            </a:lnSpc>
            <a:spcBef>
              <a:spcPct val="0"/>
            </a:spcBef>
            <a:spcAft>
              <a:spcPct val="35000"/>
            </a:spcAft>
            <a:buNone/>
          </a:pPr>
          <a:r>
            <a:rPr lang="tr-TR" sz="900" kern="1200">
              <a:solidFill>
                <a:schemeClr val="tx1">
                  <a:lumMod val="50000"/>
                  <a:lumOff val="50000"/>
                </a:schemeClr>
              </a:solidFill>
            </a:rPr>
            <a:t>Girdiler</a:t>
          </a:r>
        </a:p>
      </dsp:txBody>
      <dsp:txXfrm>
        <a:off x="3262519" y="1813977"/>
        <a:ext cx="2130024" cy="723382"/>
      </dsp:txXfrm>
    </dsp:sp>
    <dsp:sp modelId="{E3E245DC-4563-4EDE-AAE5-8E7C4BB2C965}">
      <dsp:nvSpPr>
        <dsp:cNvPr id="0" name=""/>
        <dsp:cNvSpPr/>
      </dsp:nvSpPr>
      <dsp:spPr>
        <a:xfrm>
          <a:off x="0" y="2718206"/>
          <a:ext cx="5393361" cy="72338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603839-BD9F-499F-92D0-8BCECF9959A7}">
      <dsp:nvSpPr>
        <dsp:cNvPr id="0" name=""/>
        <dsp:cNvSpPr/>
      </dsp:nvSpPr>
      <dsp:spPr>
        <a:xfrm>
          <a:off x="218823" y="2880967"/>
          <a:ext cx="397860" cy="3978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0767CD-1817-4F58-8074-2292E8171B86}">
      <dsp:nvSpPr>
        <dsp:cNvPr id="0" name=""/>
        <dsp:cNvSpPr/>
      </dsp:nvSpPr>
      <dsp:spPr>
        <a:xfrm>
          <a:off x="835507" y="2718206"/>
          <a:ext cx="2427012"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800100">
            <a:lnSpc>
              <a:spcPct val="100000"/>
            </a:lnSpc>
            <a:spcBef>
              <a:spcPct val="0"/>
            </a:spcBef>
            <a:spcAft>
              <a:spcPct val="35000"/>
            </a:spcAft>
            <a:buNone/>
          </a:pPr>
          <a:r>
            <a:rPr lang="tr-TR" sz="1800" kern="1200"/>
            <a:t>İşletim Sistemi</a:t>
          </a:r>
        </a:p>
      </dsp:txBody>
      <dsp:txXfrm>
        <a:off x="835507" y="2718206"/>
        <a:ext cx="2427012" cy="723382"/>
      </dsp:txXfrm>
    </dsp:sp>
    <dsp:sp modelId="{970754D6-4FC9-46DF-9B9F-B5CCF9A1707E}">
      <dsp:nvSpPr>
        <dsp:cNvPr id="0" name=""/>
        <dsp:cNvSpPr/>
      </dsp:nvSpPr>
      <dsp:spPr>
        <a:xfrm>
          <a:off x="3262519" y="2718206"/>
          <a:ext cx="2130024"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488950">
            <a:lnSpc>
              <a:spcPct val="100000"/>
            </a:lnSpc>
            <a:spcBef>
              <a:spcPct val="0"/>
            </a:spcBef>
            <a:spcAft>
              <a:spcPct val="35000"/>
            </a:spcAft>
            <a:buNone/>
          </a:pPr>
          <a:r>
            <a:rPr lang="tr-TR" sz="1100" kern="1200"/>
            <a:t>Donanım ile etkileşim </a:t>
          </a:r>
        </a:p>
        <a:p>
          <a:pPr marL="0" lvl="0" indent="0" algn="l" defTabSz="488950">
            <a:lnSpc>
              <a:spcPct val="100000"/>
            </a:lnSpc>
            <a:spcBef>
              <a:spcPct val="0"/>
            </a:spcBef>
            <a:spcAft>
              <a:spcPct val="35000"/>
            </a:spcAft>
            <a:buNone/>
          </a:pPr>
          <a:r>
            <a:rPr lang="tr-TR" sz="1100" kern="1200"/>
            <a:t>Donanım kontrolü</a:t>
          </a:r>
        </a:p>
      </dsp:txBody>
      <dsp:txXfrm>
        <a:off x="3262519" y="2718206"/>
        <a:ext cx="2130024" cy="723382"/>
      </dsp:txXfrm>
    </dsp:sp>
    <dsp:sp modelId="{9FC7D3E2-1E52-4EE5-A3E3-8134EF20570C}">
      <dsp:nvSpPr>
        <dsp:cNvPr id="0" name=""/>
        <dsp:cNvSpPr/>
      </dsp:nvSpPr>
      <dsp:spPr>
        <a:xfrm>
          <a:off x="0" y="3622434"/>
          <a:ext cx="5393361" cy="72338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80EFBD-AB35-40D6-98AA-60D76BF97AB6}">
      <dsp:nvSpPr>
        <dsp:cNvPr id="0" name=""/>
        <dsp:cNvSpPr/>
      </dsp:nvSpPr>
      <dsp:spPr>
        <a:xfrm>
          <a:off x="218823" y="3785195"/>
          <a:ext cx="397860" cy="39786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E80763-F4AF-4533-9FDE-39A24FACDAA1}">
      <dsp:nvSpPr>
        <dsp:cNvPr id="0" name=""/>
        <dsp:cNvSpPr/>
      </dsp:nvSpPr>
      <dsp:spPr>
        <a:xfrm>
          <a:off x="835507" y="3622434"/>
          <a:ext cx="2427012"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800100">
            <a:lnSpc>
              <a:spcPct val="100000"/>
            </a:lnSpc>
            <a:spcBef>
              <a:spcPct val="0"/>
            </a:spcBef>
            <a:spcAft>
              <a:spcPct val="35000"/>
            </a:spcAft>
            <a:buNone/>
          </a:pPr>
          <a:r>
            <a:rPr lang="tr-TR" sz="1800" kern="1200"/>
            <a:t>Donanım</a:t>
          </a:r>
        </a:p>
      </dsp:txBody>
      <dsp:txXfrm>
        <a:off x="835507" y="3622434"/>
        <a:ext cx="2427012" cy="723382"/>
      </dsp:txXfrm>
    </dsp:sp>
    <dsp:sp modelId="{20F5BE7A-1D6D-4121-B773-CEF899309EBF}">
      <dsp:nvSpPr>
        <dsp:cNvPr id="0" name=""/>
        <dsp:cNvSpPr/>
      </dsp:nvSpPr>
      <dsp:spPr>
        <a:xfrm>
          <a:off x="3262519" y="3622434"/>
          <a:ext cx="2130024"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488950">
            <a:lnSpc>
              <a:spcPct val="100000"/>
            </a:lnSpc>
            <a:spcBef>
              <a:spcPct val="0"/>
            </a:spcBef>
            <a:spcAft>
              <a:spcPct val="35000"/>
            </a:spcAft>
            <a:buNone/>
          </a:pPr>
          <a:r>
            <a:rPr lang="tr-TR" sz="1100" kern="1200"/>
            <a:t>İşlemci</a:t>
          </a:r>
        </a:p>
        <a:p>
          <a:pPr marL="0" lvl="0" indent="0" algn="l" defTabSz="488950">
            <a:lnSpc>
              <a:spcPct val="100000"/>
            </a:lnSpc>
            <a:spcBef>
              <a:spcPct val="0"/>
            </a:spcBef>
            <a:spcAft>
              <a:spcPct val="35000"/>
            </a:spcAft>
            <a:buNone/>
          </a:pPr>
          <a:r>
            <a:rPr lang="tr-TR" sz="1100" kern="1200"/>
            <a:t>Ekran Kartı</a:t>
          </a:r>
        </a:p>
        <a:p>
          <a:pPr marL="0" lvl="0" indent="0" algn="l" defTabSz="488950">
            <a:lnSpc>
              <a:spcPct val="100000"/>
            </a:lnSpc>
            <a:spcBef>
              <a:spcPct val="0"/>
            </a:spcBef>
            <a:spcAft>
              <a:spcPct val="35000"/>
            </a:spcAft>
            <a:buNone/>
          </a:pPr>
          <a:r>
            <a:rPr lang="tr-TR" sz="1100" kern="1200"/>
            <a:t>Bellek vb.</a:t>
          </a:r>
        </a:p>
      </dsp:txBody>
      <dsp:txXfrm>
        <a:off x="3262519" y="3622434"/>
        <a:ext cx="2130024" cy="7233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156F6D-DC7F-41EE-8A48-846A352EA1FC}">
      <dsp:nvSpPr>
        <dsp:cNvPr id="0" name=""/>
        <dsp:cNvSpPr/>
      </dsp:nvSpPr>
      <dsp:spPr>
        <a:xfrm>
          <a:off x="0" y="1407"/>
          <a:ext cx="5393361"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8DC22-EE2B-4F32-B793-1F9B105EAA33}">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362CAD-09F0-467F-A2F3-771125AC9201}">
      <dsp:nvSpPr>
        <dsp:cNvPr id="0" name=""/>
        <dsp:cNvSpPr/>
      </dsp:nvSpPr>
      <dsp:spPr>
        <a:xfrm>
          <a:off x="692764" y="1407"/>
          <a:ext cx="4700596"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tr-TR" sz="1500" kern="1200"/>
            <a:t>Unity ile her türden oyun geliştirebiliriz. </a:t>
          </a:r>
          <a:endParaRPr lang="en-US" sz="1500" kern="1200"/>
        </a:p>
      </dsp:txBody>
      <dsp:txXfrm>
        <a:off x="692764" y="1407"/>
        <a:ext cx="4700596" cy="599796"/>
      </dsp:txXfrm>
    </dsp:sp>
    <dsp:sp modelId="{7FEE54B5-681F-4347-89D9-E4CF58811938}">
      <dsp:nvSpPr>
        <dsp:cNvPr id="0" name=""/>
        <dsp:cNvSpPr/>
      </dsp:nvSpPr>
      <dsp:spPr>
        <a:xfrm>
          <a:off x="0" y="751152"/>
          <a:ext cx="5393361"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4C5B31-8BBC-4ECF-91CE-B35E71E0D404}">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16CAB2-0C66-43B7-BDBF-4316612F98C4}">
      <dsp:nvSpPr>
        <dsp:cNvPr id="0" name=""/>
        <dsp:cNvSpPr/>
      </dsp:nvSpPr>
      <dsp:spPr>
        <a:xfrm>
          <a:off x="692764" y="751152"/>
          <a:ext cx="4700596"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tr-TR" sz="1500" kern="1200"/>
            <a:t>Fizik motoru gibi gelişmiş özelliklere sahiptir.</a:t>
          </a:r>
          <a:endParaRPr lang="en-US" sz="1500" kern="1200"/>
        </a:p>
      </dsp:txBody>
      <dsp:txXfrm>
        <a:off x="692764" y="751152"/>
        <a:ext cx="4700596" cy="599796"/>
      </dsp:txXfrm>
    </dsp:sp>
    <dsp:sp modelId="{0235FA1C-FA69-4480-8066-C2D4C5E19656}">
      <dsp:nvSpPr>
        <dsp:cNvPr id="0" name=""/>
        <dsp:cNvSpPr/>
      </dsp:nvSpPr>
      <dsp:spPr>
        <a:xfrm>
          <a:off x="0" y="1500898"/>
          <a:ext cx="5393361"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07F282-59F5-4877-9C85-43451D83FBA4}">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1B423D-21D5-40A1-AEE8-946A4BAD129A}">
      <dsp:nvSpPr>
        <dsp:cNvPr id="0" name=""/>
        <dsp:cNvSpPr/>
      </dsp:nvSpPr>
      <dsp:spPr>
        <a:xfrm>
          <a:off x="692764" y="1500898"/>
          <a:ext cx="4700596"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tr-TR" sz="1500" kern="1200"/>
            <a:t>Öğrenmesi kolay, uzmanlaşması ise vakit alabilir.</a:t>
          </a:r>
          <a:endParaRPr lang="en-US" sz="1500" kern="1200"/>
        </a:p>
      </dsp:txBody>
      <dsp:txXfrm>
        <a:off x="692764" y="1500898"/>
        <a:ext cx="4700596" cy="599796"/>
      </dsp:txXfrm>
    </dsp:sp>
    <dsp:sp modelId="{5115B602-5502-4A61-B85D-A8E89E283544}">
      <dsp:nvSpPr>
        <dsp:cNvPr id="0" name=""/>
        <dsp:cNvSpPr/>
      </dsp:nvSpPr>
      <dsp:spPr>
        <a:xfrm>
          <a:off x="0" y="2250643"/>
          <a:ext cx="5393361"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8DA0DC-FF5A-4F7C-A8A4-31F6B88F3049}">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5D1628-289B-492D-B0C1-03EBCA30135E}">
      <dsp:nvSpPr>
        <dsp:cNvPr id="0" name=""/>
        <dsp:cNvSpPr/>
      </dsp:nvSpPr>
      <dsp:spPr>
        <a:xfrm>
          <a:off x="692764" y="2250643"/>
          <a:ext cx="4700596"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tr-TR" sz="1500" kern="1200"/>
            <a:t>Gelişmiş dokümantasyon ve yaygın kullanıma sahiptir.</a:t>
          </a:r>
          <a:endParaRPr lang="en-US" sz="1500" kern="1200"/>
        </a:p>
      </dsp:txBody>
      <dsp:txXfrm>
        <a:off x="692764" y="2250643"/>
        <a:ext cx="4700596" cy="599796"/>
      </dsp:txXfrm>
    </dsp:sp>
    <dsp:sp modelId="{4E38F416-0BCD-48E0-AAB1-04D07A3FB291}">
      <dsp:nvSpPr>
        <dsp:cNvPr id="0" name=""/>
        <dsp:cNvSpPr/>
      </dsp:nvSpPr>
      <dsp:spPr>
        <a:xfrm>
          <a:off x="0" y="3000388"/>
          <a:ext cx="5393361"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BCD25E-CF48-4706-B1C6-F9D19B2C8F50}">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1C0359-1250-4C97-8BEA-8A5401DD1145}">
      <dsp:nvSpPr>
        <dsp:cNvPr id="0" name=""/>
        <dsp:cNvSpPr/>
      </dsp:nvSpPr>
      <dsp:spPr>
        <a:xfrm>
          <a:off x="692764" y="3000388"/>
          <a:ext cx="4700596"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tr-TR" sz="1500" kern="1200"/>
            <a:t>Çoklu (cross) platform desteği vardır.</a:t>
          </a:r>
          <a:endParaRPr lang="en-US" sz="1500" kern="1200"/>
        </a:p>
      </dsp:txBody>
      <dsp:txXfrm>
        <a:off x="692764" y="3000388"/>
        <a:ext cx="4700596" cy="599796"/>
      </dsp:txXfrm>
    </dsp:sp>
    <dsp:sp modelId="{D1F0DE46-ABE0-4806-A62C-77BD51A83833}">
      <dsp:nvSpPr>
        <dsp:cNvPr id="0" name=""/>
        <dsp:cNvSpPr/>
      </dsp:nvSpPr>
      <dsp:spPr>
        <a:xfrm>
          <a:off x="0" y="3750134"/>
          <a:ext cx="5393361"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549D4-E180-480C-8D15-43844CF6E166}">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7144EA-4B95-4400-A368-E609FB577504}">
      <dsp:nvSpPr>
        <dsp:cNvPr id="0" name=""/>
        <dsp:cNvSpPr/>
      </dsp:nvSpPr>
      <dsp:spPr>
        <a:xfrm>
          <a:off x="692764" y="3750134"/>
          <a:ext cx="4700596"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tr-TR" sz="1500" kern="1200" dirty="0" err="1"/>
            <a:t>Unity</a:t>
          </a:r>
          <a:r>
            <a:rPr lang="tr-TR" sz="1500" kern="1200" dirty="0"/>
            <a:t> ücretsiz versiyonu vardır yani lisans ücreti ödemek zorunda değiliz.</a:t>
          </a:r>
          <a:endParaRPr lang="en-US" sz="1500" kern="1200" dirty="0"/>
        </a:p>
      </dsp:txBody>
      <dsp:txXfrm>
        <a:off x="692764" y="3750134"/>
        <a:ext cx="4700596" cy="599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2C193-0DD3-4377-A989-A2D8D684C903}">
      <dsp:nvSpPr>
        <dsp:cNvPr id="0" name=""/>
        <dsp:cNvSpPr/>
      </dsp:nvSpPr>
      <dsp:spPr>
        <a:xfrm>
          <a:off x="555386" y="739774"/>
          <a:ext cx="1445223" cy="144522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D78E4A-3A36-4744-B0AA-A67B218771A8}">
      <dsp:nvSpPr>
        <dsp:cNvPr id="0" name=""/>
        <dsp:cNvSpPr/>
      </dsp:nvSpPr>
      <dsp:spPr>
        <a:xfrm>
          <a:off x="863384" y="1047772"/>
          <a:ext cx="829226" cy="8292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47D05B-E3CA-4DCB-AE67-DF403B6AD15B}">
      <dsp:nvSpPr>
        <dsp:cNvPr id="0" name=""/>
        <dsp:cNvSpPr/>
      </dsp:nvSpPr>
      <dsp:spPr>
        <a:xfrm>
          <a:off x="93388" y="2635148"/>
          <a:ext cx="236921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tr-TR" sz="1600" kern="1200"/>
            <a:t>Görsel materyaller düzenlemelerinin Unity içinde yapılamamasıdır.</a:t>
          </a:r>
          <a:endParaRPr lang="en-US" sz="1600" kern="1200"/>
        </a:p>
      </dsp:txBody>
      <dsp:txXfrm>
        <a:off x="93388" y="2635148"/>
        <a:ext cx="2369218" cy="720000"/>
      </dsp:txXfrm>
    </dsp:sp>
    <dsp:sp modelId="{8FAB78F8-50D9-43EC-B203-7654F6D8F8D3}">
      <dsp:nvSpPr>
        <dsp:cNvPr id="0" name=""/>
        <dsp:cNvSpPr/>
      </dsp:nvSpPr>
      <dsp:spPr>
        <a:xfrm>
          <a:off x="3339217" y="739774"/>
          <a:ext cx="1445223" cy="144522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0B2188-7049-48B2-BF85-D07DCF056293}">
      <dsp:nvSpPr>
        <dsp:cNvPr id="0" name=""/>
        <dsp:cNvSpPr/>
      </dsp:nvSpPr>
      <dsp:spPr>
        <a:xfrm>
          <a:off x="3647216" y="1047772"/>
          <a:ext cx="829226" cy="8292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ECF408-3012-4EBD-8477-5D340C9B900A}">
      <dsp:nvSpPr>
        <dsp:cNvPr id="0" name=""/>
        <dsp:cNvSpPr/>
      </dsp:nvSpPr>
      <dsp:spPr>
        <a:xfrm>
          <a:off x="2877220" y="2635148"/>
          <a:ext cx="236921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tr-TR" sz="1600" kern="1200"/>
            <a:t>3D modelleme olmamasıdır.</a:t>
          </a:r>
          <a:endParaRPr lang="en-US" sz="1600" kern="1200"/>
        </a:p>
      </dsp:txBody>
      <dsp:txXfrm>
        <a:off x="2877220" y="2635148"/>
        <a:ext cx="2369218" cy="720000"/>
      </dsp:txXfrm>
    </dsp:sp>
    <dsp:sp modelId="{80992D98-D92C-40A5-9C34-9AC29D70F85C}">
      <dsp:nvSpPr>
        <dsp:cNvPr id="0" name=""/>
        <dsp:cNvSpPr/>
      </dsp:nvSpPr>
      <dsp:spPr>
        <a:xfrm>
          <a:off x="6123049" y="739774"/>
          <a:ext cx="1445223" cy="144522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ADD58C-5208-4F12-8BF5-A74BF6C27B11}">
      <dsp:nvSpPr>
        <dsp:cNvPr id="0" name=""/>
        <dsp:cNvSpPr/>
      </dsp:nvSpPr>
      <dsp:spPr>
        <a:xfrm>
          <a:off x="6431047" y="1047772"/>
          <a:ext cx="829226" cy="8292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B622C7-3227-45FF-BA4C-DBD58700E7FB}">
      <dsp:nvSpPr>
        <dsp:cNvPr id="0" name=""/>
        <dsp:cNvSpPr/>
      </dsp:nvSpPr>
      <dsp:spPr>
        <a:xfrm>
          <a:off x="5661051" y="2635148"/>
          <a:ext cx="236921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tr-TR" sz="1600" kern="1200"/>
            <a:t>Ses dosyalarının düzenlemesinin yapılamamasıdır.</a:t>
          </a:r>
          <a:endParaRPr lang="en-US" sz="1600" kern="1200"/>
        </a:p>
      </dsp:txBody>
      <dsp:txXfrm>
        <a:off x="5661051" y="2635148"/>
        <a:ext cx="2369218" cy="720000"/>
      </dsp:txXfrm>
    </dsp:sp>
    <dsp:sp modelId="{93556F43-FD42-44A1-833A-2E90002315F3}">
      <dsp:nvSpPr>
        <dsp:cNvPr id="0" name=""/>
        <dsp:cNvSpPr/>
      </dsp:nvSpPr>
      <dsp:spPr>
        <a:xfrm>
          <a:off x="8906880" y="739774"/>
          <a:ext cx="1445223" cy="144522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0F074B-7085-445B-BC87-661305E96AF0}">
      <dsp:nvSpPr>
        <dsp:cNvPr id="0" name=""/>
        <dsp:cNvSpPr/>
      </dsp:nvSpPr>
      <dsp:spPr>
        <a:xfrm>
          <a:off x="9214878" y="1047772"/>
          <a:ext cx="829226" cy="8292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6A636F-0FF1-4F29-99BD-CDCF4889979F}">
      <dsp:nvSpPr>
        <dsp:cNvPr id="0" name=""/>
        <dsp:cNvSpPr/>
      </dsp:nvSpPr>
      <dsp:spPr>
        <a:xfrm>
          <a:off x="8444882" y="2635148"/>
          <a:ext cx="236921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tr-TR" sz="1600" kern="1200"/>
            <a:t>İhtiyacımız olmayan kaynakların projede yer almasıdır.</a:t>
          </a:r>
          <a:endParaRPr lang="en-US" sz="1600" kern="1200"/>
        </a:p>
      </dsp:txBody>
      <dsp:txXfrm>
        <a:off x="8444882" y="2635148"/>
        <a:ext cx="2369218"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C2CF3-C27E-4B82-937A-6ED6121A397C}">
      <dsp:nvSpPr>
        <dsp:cNvPr id="0" name=""/>
        <dsp:cNvSpPr/>
      </dsp:nvSpPr>
      <dsp:spPr>
        <a:xfrm>
          <a:off x="941481" y="770686"/>
          <a:ext cx="1450370" cy="1450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62FD18-C075-4136-90A1-2B499549D3F4}">
      <dsp:nvSpPr>
        <dsp:cNvPr id="0" name=""/>
        <dsp:cNvSpPr/>
      </dsp:nvSpPr>
      <dsp:spPr>
        <a:xfrm>
          <a:off x="55144" y="2604236"/>
          <a:ext cx="32230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90000"/>
            </a:lnSpc>
            <a:spcBef>
              <a:spcPct val="0"/>
            </a:spcBef>
            <a:spcAft>
              <a:spcPct val="35000"/>
            </a:spcAft>
            <a:buNone/>
          </a:pPr>
          <a:r>
            <a:rPr lang="tr-TR" sz="3100" kern="1200"/>
            <a:t>Visual Studio ve IDE</a:t>
          </a:r>
          <a:endParaRPr lang="en-US" sz="3100" kern="1200"/>
        </a:p>
      </dsp:txBody>
      <dsp:txXfrm>
        <a:off x="55144" y="2604236"/>
        <a:ext cx="3223045" cy="720000"/>
      </dsp:txXfrm>
    </dsp:sp>
    <dsp:sp modelId="{668C6360-2C39-4D47-AC01-FFF959B4A088}">
      <dsp:nvSpPr>
        <dsp:cNvPr id="0" name=""/>
        <dsp:cNvSpPr/>
      </dsp:nvSpPr>
      <dsp:spPr>
        <a:xfrm>
          <a:off x="4728559" y="770686"/>
          <a:ext cx="1450370" cy="1450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A9B91C-0441-4987-ABE3-F7AC83CEBDFA}">
      <dsp:nvSpPr>
        <dsp:cNvPr id="0" name=""/>
        <dsp:cNvSpPr/>
      </dsp:nvSpPr>
      <dsp:spPr>
        <a:xfrm>
          <a:off x="3842222" y="2604236"/>
          <a:ext cx="32230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90000"/>
            </a:lnSpc>
            <a:spcBef>
              <a:spcPct val="0"/>
            </a:spcBef>
            <a:spcAft>
              <a:spcPct val="35000"/>
            </a:spcAft>
            <a:buNone/>
          </a:pPr>
          <a:r>
            <a:rPr lang="tr-TR" sz="3100" kern="1200"/>
            <a:t>.NET Framework</a:t>
          </a:r>
          <a:endParaRPr lang="en-US" sz="3100" kern="1200"/>
        </a:p>
      </dsp:txBody>
      <dsp:txXfrm>
        <a:off x="3842222" y="2604236"/>
        <a:ext cx="3223045" cy="720000"/>
      </dsp:txXfrm>
    </dsp:sp>
    <dsp:sp modelId="{31938BB7-DD92-45A1-B806-D842C381D7FB}">
      <dsp:nvSpPr>
        <dsp:cNvPr id="0" name=""/>
        <dsp:cNvSpPr/>
      </dsp:nvSpPr>
      <dsp:spPr>
        <a:xfrm>
          <a:off x="8515638" y="770686"/>
          <a:ext cx="1450370" cy="1450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6CDE8E-6600-4EB8-9150-1192450D07E6}">
      <dsp:nvSpPr>
        <dsp:cNvPr id="0" name=""/>
        <dsp:cNvSpPr/>
      </dsp:nvSpPr>
      <dsp:spPr>
        <a:xfrm>
          <a:off x="7629300" y="2604236"/>
          <a:ext cx="32230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90000"/>
            </a:lnSpc>
            <a:spcBef>
              <a:spcPct val="0"/>
            </a:spcBef>
            <a:spcAft>
              <a:spcPct val="35000"/>
            </a:spcAft>
            <a:buNone/>
          </a:pPr>
          <a:r>
            <a:rPr lang="tr-TR" sz="3100" kern="1200"/>
            <a:t>C#</a:t>
          </a:r>
          <a:endParaRPr lang="en-US" sz="3100" kern="1200"/>
        </a:p>
      </dsp:txBody>
      <dsp:txXfrm>
        <a:off x="7629300" y="2604236"/>
        <a:ext cx="3223045"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2AF952-4D38-4376-B597-74186D247188}">
      <dsp:nvSpPr>
        <dsp:cNvPr id="0" name=""/>
        <dsp:cNvSpPr/>
      </dsp:nvSpPr>
      <dsp:spPr>
        <a:xfrm rot="10800000">
          <a:off x="1615267" y="1985"/>
          <a:ext cx="4525679" cy="1901362"/>
        </a:xfrm>
        <a:prstGeom prst="homePlat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448" tIns="60960" rIns="113792" bIns="60960" numCol="1" spcCol="1270" anchor="ctr" anchorCtr="0">
          <a:noAutofit/>
        </a:bodyPr>
        <a:lstStyle/>
        <a:p>
          <a:pPr marL="0" lvl="0" indent="0" algn="l" defTabSz="711200">
            <a:lnSpc>
              <a:spcPct val="90000"/>
            </a:lnSpc>
            <a:spcBef>
              <a:spcPct val="0"/>
            </a:spcBef>
            <a:spcAft>
              <a:spcPct val="35000"/>
            </a:spcAft>
            <a:buNone/>
          </a:pPr>
          <a:r>
            <a:rPr lang="tr-TR" sz="1600" strike="noStrike" kern="1200" dirty="0"/>
            <a:t>Problem tanımı 1: </a:t>
          </a:r>
        </a:p>
        <a:p>
          <a:pPr marL="0" lvl="0" indent="0" algn="l" defTabSz="711200">
            <a:lnSpc>
              <a:spcPct val="90000"/>
            </a:lnSpc>
            <a:spcBef>
              <a:spcPct val="0"/>
            </a:spcBef>
            <a:spcAft>
              <a:spcPct val="35000"/>
            </a:spcAft>
            <a:buNone/>
          </a:pPr>
          <a:r>
            <a:rPr lang="tr-TR" sz="1600" strike="noStrike" kern="1200" dirty="0"/>
            <a:t>Oyunun ana karakterini hareket ettirmek.</a:t>
          </a:r>
        </a:p>
      </dsp:txBody>
      <dsp:txXfrm rot="10800000">
        <a:off x="2090607" y="1985"/>
        <a:ext cx="4050339" cy="1901362"/>
      </dsp:txXfrm>
    </dsp:sp>
    <dsp:sp modelId="{01FC0B5F-D189-46FB-A81C-3B3AD3BF778A}">
      <dsp:nvSpPr>
        <dsp:cNvPr id="0" name=""/>
        <dsp:cNvSpPr/>
      </dsp:nvSpPr>
      <dsp:spPr>
        <a:xfrm>
          <a:off x="664586" y="1985"/>
          <a:ext cx="1901362" cy="1901362"/>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363129-CDEF-4F93-A3DA-308EDFDF02FC}">
      <dsp:nvSpPr>
        <dsp:cNvPr id="0" name=""/>
        <dsp:cNvSpPr/>
      </dsp:nvSpPr>
      <dsp:spPr>
        <a:xfrm rot="10800000">
          <a:off x="1615267" y="2470918"/>
          <a:ext cx="4525679" cy="1901362"/>
        </a:xfrm>
        <a:prstGeom prst="homePlat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448" tIns="60960" rIns="113792" bIns="60960" numCol="1" spcCol="1270" anchor="t" anchorCtr="0">
          <a:noAutofit/>
        </a:bodyPr>
        <a:lstStyle/>
        <a:p>
          <a:pPr marL="0" lvl="0" indent="0" algn="l" defTabSz="711200">
            <a:lnSpc>
              <a:spcPct val="90000"/>
            </a:lnSpc>
            <a:spcBef>
              <a:spcPct val="0"/>
            </a:spcBef>
            <a:spcAft>
              <a:spcPct val="35000"/>
            </a:spcAft>
            <a:buNone/>
          </a:pPr>
          <a:r>
            <a:rPr lang="tr-TR" sz="1600" kern="1200" dirty="0"/>
            <a:t>Problem tanımı 2: </a:t>
          </a:r>
        </a:p>
        <a:p>
          <a:pPr marL="0" lvl="0" indent="0" algn="l" defTabSz="711200">
            <a:lnSpc>
              <a:spcPct val="90000"/>
            </a:lnSpc>
            <a:spcBef>
              <a:spcPct val="0"/>
            </a:spcBef>
            <a:spcAft>
              <a:spcPct val="35000"/>
            </a:spcAft>
            <a:buNone/>
          </a:pPr>
          <a:r>
            <a:rPr lang="tr-TR" sz="1600" kern="1200" dirty="0"/>
            <a:t>Oyunun ana karakterini</a:t>
          </a:r>
        </a:p>
        <a:p>
          <a:pPr marL="114300" lvl="1" indent="-114300" algn="l" defTabSz="533400">
            <a:lnSpc>
              <a:spcPct val="90000"/>
            </a:lnSpc>
            <a:spcBef>
              <a:spcPct val="0"/>
            </a:spcBef>
            <a:spcAft>
              <a:spcPct val="15000"/>
            </a:spcAft>
            <a:buChar char="•"/>
          </a:pPr>
          <a:r>
            <a:rPr lang="tr-TR" sz="1200" kern="1200" dirty="0"/>
            <a:t>Klavyenin yön tuşlarını kullanarak,</a:t>
          </a:r>
        </a:p>
        <a:p>
          <a:pPr marL="114300" lvl="1" indent="-114300" algn="l" defTabSz="533400">
            <a:lnSpc>
              <a:spcPct val="90000"/>
            </a:lnSpc>
            <a:spcBef>
              <a:spcPct val="0"/>
            </a:spcBef>
            <a:spcAft>
              <a:spcPct val="15000"/>
            </a:spcAft>
            <a:buChar char="•"/>
          </a:pPr>
          <a:r>
            <a:rPr lang="tr-TR" sz="1200" kern="1200"/>
            <a:t>Yön tuşlarının belirttiği yöne paralel olacak şekilde,</a:t>
          </a:r>
          <a:endParaRPr lang="tr-TR" sz="1200" kern="1200" dirty="0"/>
        </a:p>
        <a:p>
          <a:pPr marL="114300" lvl="1" indent="-114300" algn="l" defTabSz="533400">
            <a:lnSpc>
              <a:spcPct val="90000"/>
            </a:lnSpc>
            <a:spcBef>
              <a:spcPct val="0"/>
            </a:spcBef>
            <a:spcAft>
              <a:spcPct val="15000"/>
            </a:spcAft>
            <a:buChar char="•"/>
          </a:pPr>
          <a:r>
            <a:rPr lang="tr-TR" sz="1200" kern="1200"/>
            <a:t>Saniyede X birim hızlandırarak,</a:t>
          </a:r>
          <a:endParaRPr lang="tr-TR" sz="1200" kern="1200" dirty="0"/>
        </a:p>
        <a:p>
          <a:pPr marL="114300" lvl="1" indent="-114300" algn="l" defTabSz="533400">
            <a:lnSpc>
              <a:spcPct val="90000"/>
            </a:lnSpc>
            <a:spcBef>
              <a:spcPct val="0"/>
            </a:spcBef>
            <a:spcAft>
              <a:spcPct val="15000"/>
            </a:spcAft>
            <a:buChar char="•"/>
          </a:pPr>
          <a:r>
            <a:rPr lang="tr-TR" sz="1200" kern="1200" dirty="0"/>
            <a:t>oyuncu tarafından kontrol edilmesini sağlayacak yazılımın geliştirilmesi.</a:t>
          </a:r>
        </a:p>
      </dsp:txBody>
      <dsp:txXfrm rot="10800000">
        <a:off x="2090607" y="2470918"/>
        <a:ext cx="4050339" cy="1901362"/>
      </dsp:txXfrm>
    </dsp:sp>
    <dsp:sp modelId="{69E8E15B-FBB9-45BA-9205-854EAC6E98E5}">
      <dsp:nvSpPr>
        <dsp:cNvPr id="0" name=""/>
        <dsp:cNvSpPr/>
      </dsp:nvSpPr>
      <dsp:spPr>
        <a:xfrm>
          <a:off x="664586" y="2470918"/>
          <a:ext cx="1901362" cy="1901362"/>
        </a:xfrm>
        <a:prstGeom prst="ellipse">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20021-6541-4BB2-BE17-1A8DF0E650A9}">
      <dsp:nvSpPr>
        <dsp:cNvPr id="0" name=""/>
        <dsp:cNvSpPr/>
      </dsp:nvSpPr>
      <dsp:spPr>
        <a:xfrm>
          <a:off x="0" y="481181"/>
          <a:ext cx="5156200" cy="806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71E901-47BE-4CF0-9722-E1B398948B9A}">
      <dsp:nvSpPr>
        <dsp:cNvPr id="0" name=""/>
        <dsp:cNvSpPr/>
      </dsp:nvSpPr>
      <dsp:spPr>
        <a:xfrm>
          <a:off x="257810" y="8861"/>
          <a:ext cx="3609340" cy="9446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424" tIns="0" rIns="136424" bIns="0" numCol="1" spcCol="1270" anchor="ctr" anchorCtr="0">
          <a:noAutofit/>
        </a:bodyPr>
        <a:lstStyle/>
        <a:p>
          <a:pPr marL="0" lvl="0" indent="0" algn="l" defTabSz="1422400">
            <a:lnSpc>
              <a:spcPct val="90000"/>
            </a:lnSpc>
            <a:spcBef>
              <a:spcPct val="0"/>
            </a:spcBef>
            <a:spcAft>
              <a:spcPct val="35000"/>
            </a:spcAft>
            <a:buNone/>
          </a:pPr>
          <a:r>
            <a:rPr lang="tr-TR" sz="3200" kern="1200"/>
            <a:t>Hata takibi</a:t>
          </a:r>
          <a:endParaRPr lang="tr-TR" sz="3200" kern="1200" dirty="0"/>
        </a:p>
      </dsp:txBody>
      <dsp:txXfrm>
        <a:off x="303924" y="54975"/>
        <a:ext cx="3517112" cy="852412"/>
      </dsp:txXfrm>
    </dsp:sp>
    <dsp:sp modelId="{ED53977C-815C-44EB-AB80-8983E5BB1403}">
      <dsp:nvSpPr>
        <dsp:cNvPr id="0" name=""/>
        <dsp:cNvSpPr/>
      </dsp:nvSpPr>
      <dsp:spPr>
        <a:xfrm>
          <a:off x="0" y="1932701"/>
          <a:ext cx="5156200" cy="8064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54E631-2DD6-4E83-9A6B-610C134B466E}">
      <dsp:nvSpPr>
        <dsp:cNvPr id="0" name=""/>
        <dsp:cNvSpPr/>
      </dsp:nvSpPr>
      <dsp:spPr>
        <a:xfrm>
          <a:off x="257810" y="1460381"/>
          <a:ext cx="3609340" cy="9446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424" tIns="0" rIns="136424" bIns="0" numCol="1" spcCol="1270" anchor="ctr" anchorCtr="0">
          <a:noAutofit/>
        </a:bodyPr>
        <a:lstStyle/>
        <a:p>
          <a:pPr marL="0" lvl="0" indent="0" algn="l" defTabSz="1422400">
            <a:lnSpc>
              <a:spcPct val="90000"/>
            </a:lnSpc>
            <a:spcBef>
              <a:spcPct val="0"/>
            </a:spcBef>
            <a:spcAft>
              <a:spcPct val="35000"/>
            </a:spcAft>
            <a:buNone/>
          </a:pPr>
          <a:r>
            <a:rPr lang="tr-TR" sz="3200" kern="1200"/>
            <a:t>Dijital hareketler</a:t>
          </a:r>
          <a:endParaRPr lang="tr-TR" sz="3200" kern="1200" dirty="0"/>
        </a:p>
      </dsp:txBody>
      <dsp:txXfrm>
        <a:off x="303924" y="1506495"/>
        <a:ext cx="3517112" cy="8524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00D019-18BF-4749-AE8A-815E0A61A816}">
      <dsp:nvSpPr>
        <dsp:cNvPr id="0" name=""/>
        <dsp:cNvSpPr/>
      </dsp:nvSpPr>
      <dsp:spPr>
        <a:xfrm>
          <a:off x="1943745" y="480323"/>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BBB85D-26AC-4F37-890D-9E3D4AFB7B2F}">
      <dsp:nvSpPr>
        <dsp:cNvPr id="0" name=""/>
        <dsp:cNvSpPr/>
      </dsp:nvSpPr>
      <dsp:spPr>
        <a:xfrm>
          <a:off x="755745" y="289459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tr-TR" sz="2200" kern="1200"/>
            <a:t>Unity Console kısmına «Proje çalıştı» Log’unu veren Script’i oluşturunuz.</a:t>
          </a:r>
          <a:endParaRPr lang="en-US" sz="2200" kern="1200"/>
        </a:p>
      </dsp:txBody>
      <dsp:txXfrm>
        <a:off x="755745" y="2894599"/>
        <a:ext cx="4320000" cy="720000"/>
      </dsp:txXfrm>
    </dsp:sp>
    <dsp:sp modelId="{750B1A34-428D-4DFE-9642-B42A2F7B2A80}">
      <dsp:nvSpPr>
        <dsp:cNvPr id="0" name=""/>
        <dsp:cNvSpPr/>
      </dsp:nvSpPr>
      <dsp:spPr>
        <a:xfrm>
          <a:off x="7019745" y="480323"/>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373F66-6052-488E-8993-8748CDBE3B3F}">
      <dsp:nvSpPr>
        <dsp:cNvPr id="0" name=""/>
        <dsp:cNvSpPr/>
      </dsp:nvSpPr>
      <dsp:spPr>
        <a:xfrm>
          <a:off x="5831745" y="289459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tr-TR" sz="2200" kern="1200" dirty="0"/>
            <a:t>Bir objenin Start metodunda bu </a:t>
          </a:r>
          <a:r>
            <a:rPr lang="tr-TR" sz="2200" kern="1200" dirty="0" err="1"/>
            <a:t>Script’in</a:t>
          </a:r>
          <a:r>
            <a:rPr lang="tr-TR" sz="2200" kern="1200" dirty="0"/>
            <a:t> çalışmasını sağlayınız.</a:t>
          </a:r>
          <a:endParaRPr lang="en-US" sz="2200" kern="1200" dirty="0"/>
        </a:p>
      </dsp:txBody>
      <dsp:txXfrm>
        <a:off x="5831745" y="2894599"/>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B98F1C-FC75-4CCE-86D7-B5AB8A22F501}" type="datetimeFigureOut">
              <a:rPr lang="tr-TR" smtClean="0"/>
              <a:t>7.04.2020</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4741AF-86D5-4A8F-9159-8018EF50964B}" type="slidenum">
              <a:rPr lang="tr-TR" smtClean="0"/>
              <a:t>‹#›</a:t>
            </a:fld>
            <a:endParaRPr lang="tr-TR"/>
          </a:p>
        </p:txBody>
      </p:sp>
    </p:spTree>
    <p:extLst>
      <p:ext uri="{BB962C8B-B14F-4D97-AF65-F5344CB8AC3E}">
        <p14:creationId xmlns:p14="http://schemas.microsoft.com/office/powerpoint/2010/main" val="2497108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tr-tr/dotnet/csharp/"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Render</a:t>
            </a:r>
            <a:r>
              <a:rPr lang="tr-TR" dirty="0"/>
              <a:t>: Görselleri (</a:t>
            </a:r>
            <a:r>
              <a:rPr lang="tr-TR" dirty="0" err="1"/>
              <a:t>jpg</a:t>
            </a:r>
            <a:r>
              <a:rPr lang="tr-TR" dirty="0"/>
              <a:t>, </a:t>
            </a:r>
            <a:r>
              <a:rPr lang="tr-TR" dirty="0" err="1"/>
              <a:t>png</a:t>
            </a:r>
            <a:r>
              <a:rPr lang="tr-TR" dirty="0"/>
              <a:t> vb.) oyunun </a:t>
            </a:r>
            <a:r>
              <a:rPr lang="tr-TR" dirty="0" err="1"/>
              <a:t>ekrannda</a:t>
            </a:r>
            <a:r>
              <a:rPr lang="tr-TR" dirty="0"/>
              <a:t> gösterme işlemine denir.</a:t>
            </a:r>
          </a:p>
          <a:p>
            <a:r>
              <a:rPr lang="tr-TR" dirty="0"/>
              <a:t>Play: Platformun ses dosyalarını (mp3 vb.) oynatma işlemine denir.</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err="1"/>
              <a:t>Input</a:t>
            </a:r>
            <a:r>
              <a:rPr lang="tr-TR" dirty="0"/>
              <a:t>: Konsol ile oynuyorsak joystick, bilgisayarda oynuyorsak klavye veya </a:t>
            </a:r>
            <a:r>
              <a:rPr lang="tr-TR" dirty="0" err="1"/>
              <a:t>mouse</a:t>
            </a:r>
            <a:r>
              <a:rPr lang="tr-TR" dirty="0"/>
              <a:t>, akıllı telefonlarda dokunmatik ekran ile yapılan işlemlerdir.</a:t>
            </a:r>
          </a:p>
          <a:p>
            <a:endParaRPr lang="tr-TR" dirty="0"/>
          </a:p>
        </p:txBody>
      </p:sp>
      <p:sp>
        <p:nvSpPr>
          <p:cNvPr id="4" name="Slayt Numarası Yer Tutucusu 3"/>
          <p:cNvSpPr>
            <a:spLocks noGrp="1"/>
          </p:cNvSpPr>
          <p:nvPr>
            <p:ph type="sldNum" sz="quarter" idx="5"/>
          </p:nvPr>
        </p:nvSpPr>
        <p:spPr/>
        <p:txBody>
          <a:bodyPr/>
          <a:lstStyle/>
          <a:p>
            <a:fld id="{024741AF-86D5-4A8F-9159-8018EF50964B}" type="slidenum">
              <a:rPr lang="tr-TR" smtClean="0"/>
              <a:t>3</a:t>
            </a:fld>
            <a:endParaRPr lang="tr-TR"/>
          </a:p>
        </p:txBody>
      </p:sp>
    </p:spTree>
    <p:extLst>
      <p:ext uri="{BB962C8B-B14F-4D97-AF65-F5344CB8AC3E}">
        <p14:creationId xmlns:p14="http://schemas.microsoft.com/office/powerpoint/2010/main" val="1583702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Script</a:t>
            </a:r>
            <a:r>
              <a:rPr lang="tr-TR" dirty="0"/>
              <a:t> dosyası oluşturulduktan sonra çift tıklanarak Visual </a:t>
            </a:r>
            <a:r>
              <a:rPr lang="tr-TR" dirty="0" err="1"/>
              <a:t>Studio</a:t>
            </a:r>
            <a:r>
              <a:rPr lang="tr-TR" dirty="0"/>
              <a:t> ile açılır.</a:t>
            </a:r>
          </a:p>
          <a:p>
            <a:r>
              <a:rPr lang="tr-TR" dirty="0"/>
              <a:t>Eğer Visual </a:t>
            </a:r>
            <a:r>
              <a:rPr lang="tr-TR" dirty="0" err="1"/>
              <a:t>Studio</a:t>
            </a:r>
            <a:r>
              <a:rPr lang="tr-TR" dirty="0"/>
              <a:t> ile açılmaz ise varsayılan </a:t>
            </a:r>
            <a:r>
              <a:rPr lang="tr-TR" dirty="0" err="1"/>
              <a:t>IDE’nin</a:t>
            </a:r>
            <a:r>
              <a:rPr lang="tr-TR" dirty="0"/>
              <a:t> ayarlanması gerekir. Bunun için </a:t>
            </a:r>
            <a:r>
              <a:rPr lang="tr-TR" dirty="0" err="1"/>
              <a:t>Edit</a:t>
            </a:r>
            <a:r>
              <a:rPr lang="tr-TR" dirty="0"/>
              <a:t> -&gt; </a:t>
            </a:r>
            <a:r>
              <a:rPr lang="tr-TR" dirty="0" err="1"/>
              <a:t>Preferences</a:t>
            </a:r>
            <a:r>
              <a:rPr lang="tr-TR" dirty="0"/>
              <a:t> -&gt; «</a:t>
            </a:r>
            <a:r>
              <a:rPr lang="tr-TR" dirty="0" err="1"/>
              <a:t>External</a:t>
            </a:r>
            <a:r>
              <a:rPr lang="tr-TR" dirty="0"/>
              <a:t> </a:t>
            </a:r>
            <a:r>
              <a:rPr lang="tr-TR" dirty="0" err="1"/>
              <a:t>Script</a:t>
            </a:r>
            <a:r>
              <a:rPr lang="tr-TR" dirty="0"/>
              <a:t> Editor» seçeneğinden Visual </a:t>
            </a:r>
            <a:r>
              <a:rPr lang="tr-TR" dirty="0" err="1"/>
              <a:t>Studio</a:t>
            </a:r>
            <a:r>
              <a:rPr lang="tr-TR" dirty="0"/>
              <a:t> seçilir.</a:t>
            </a:r>
          </a:p>
        </p:txBody>
      </p:sp>
      <p:sp>
        <p:nvSpPr>
          <p:cNvPr id="4" name="Slayt Numarası Yer Tutucusu 3"/>
          <p:cNvSpPr>
            <a:spLocks noGrp="1"/>
          </p:cNvSpPr>
          <p:nvPr>
            <p:ph type="sldNum" sz="quarter" idx="5"/>
          </p:nvPr>
        </p:nvSpPr>
        <p:spPr/>
        <p:txBody>
          <a:bodyPr/>
          <a:lstStyle/>
          <a:p>
            <a:fld id="{024741AF-86D5-4A8F-9159-8018EF50964B}" type="slidenum">
              <a:rPr lang="tr-TR" smtClean="0"/>
              <a:t>22</a:t>
            </a:fld>
            <a:endParaRPr lang="tr-TR"/>
          </a:p>
        </p:txBody>
      </p:sp>
    </p:spTree>
    <p:extLst>
      <p:ext uri="{BB962C8B-B14F-4D97-AF65-F5344CB8AC3E}">
        <p14:creationId xmlns:p14="http://schemas.microsoft.com/office/powerpoint/2010/main" val="3121214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24741AF-86D5-4A8F-9159-8018EF50964B}" type="slidenum">
              <a:rPr lang="tr-TR" smtClean="0"/>
              <a:t>23</a:t>
            </a:fld>
            <a:endParaRPr lang="tr-TR"/>
          </a:p>
        </p:txBody>
      </p:sp>
    </p:spTree>
    <p:extLst>
      <p:ext uri="{BB962C8B-B14F-4D97-AF65-F5344CB8AC3E}">
        <p14:creationId xmlns:p14="http://schemas.microsoft.com/office/powerpoint/2010/main" val="2265641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Bilgisayar bellekleri çok fazla </a:t>
            </a:r>
            <a:r>
              <a:rPr lang="tr-TR" dirty="0" err="1"/>
              <a:t>transistör</a:t>
            </a:r>
            <a:r>
              <a:rPr lang="tr-TR" dirty="0"/>
              <a:t> ve kondansatörlerin bir araya gelmesiyle oluşur. </a:t>
            </a:r>
          </a:p>
          <a:p>
            <a:r>
              <a:rPr lang="tr-TR" dirty="0"/>
              <a:t>1’ler ve 0’lar o küçük elektronik parçalar içerisinde tutulur.</a:t>
            </a:r>
          </a:p>
          <a:p>
            <a:r>
              <a:rPr lang="tr-TR" dirty="0"/>
              <a:t>Bir elektrik düğmesi ya açıktır ya kapalıdır. Yani </a:t>
            </a:r>
            <a:r>
              <a:rPr lang="tr-TR" dirty="0" err="1"/>
              <a:t>binary</a:t>
            </a:r>
            <a:r>
              <a:rPr lang="tr-TR" dirty="0"/>
              <a:t> sayı sisteminde olduğu gibi bir devre ya 1’dir ya 0’dır. </a:t>
            </a:r>
          </a:p>
          <a:p>
            <a:endParaRPr lang="tr-TR" dirty="0"/>
          </a:p>
        </p:txBody>
      </p:sp>
      <p:sp>
        <p:nvSpPr>
          <p:cNvPr id="4" name="Slayt Numarası Yer Tutucusu 3"/>
          <p:cNvSpPr>
            <a:spLocks noGrp="1"/>
          </p:cNvSpPr>
          <p:nvPr>
            <p:ph type="sldNum" sz="quarter" idx="5"/>
          </p:nvPr>
        </p:nvSpPr>
        <p:spPr/>
        <p:txBody>
          <a:bodyPr/>
          <a:lstStyle/>
          <a:p>
            <a:fld id="{024741AF-86D5-4A8F-9159-8018EF50964B}" type="slidenum">
              <a:rPr lang="tr-TR" smtClean="0"/>
              <a:t>33</a:t>
            </a:fld>
            <a:endParaRPr lang="tr-TR"/>
          </a:p>
        </p:txBody>
      </p:sp>
    </p:spTree>
    <p:extLst>
      <p:ext uri="{BB962C8B-B14F-4D97-AF65-F5344CB8AC3E}">
        <p14:creationId xmlns:p14="http://schemas.microsoft.com/office/powerpoint/2010/main" val="491171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24741AF-86D5-4A8F-9159-8018EF50964B}" type="slidenum">
              <a:rPr lang="tr-TR" smtClean="0"/>
              <a:t>34</a:t>
            </a:fld>
            <a:endParaRPr lang="tr-TR"/>
          </a:p>
        </p:txBody>
      </p:sp>
    </p:spTree>
    <p:extLst>
      <p:ext uri="{BB962C8B-B14F-4D97-AF65-F5344CB8AC3E}">
        <p14:creationId xmlns:p14="http://schemas.microsoft.com/office/powerpoint/2010/main" val="3609456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24741AF-86D5-4A8F-9159-8018EF50964B}" type="slidenum">
              <a:rPr lang="tr-TR" smtClean="0"/>
              <a:t>35</a:t>
            </a:fld>
            <a:endParaRPr lang="tr-TR"/>
          </a:p>
        </p:txBody>
      </p:sp>
    </p:spTree>
    <p:extLst>
      <p:ext uri="{BB962C8B-B14F-4D97-AF65-F5344CB8AC3E}">
        <p14:creationId xmlns:p14="http://schemas.microsoft.com/office/powerpoint/2010/main" val="2420855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Programımız anlık olarak arabanın hızını hesaplıyor olsun ve her geçen saniyede bu hızın 10 birim yükseldiğini düşünelim. Bilgisayar dünyasında saniyelik işlemler mikro saniyeler cinsinden yapılır. 60 </a:t>
            </a:r>
            <a:r>
              <a:rPr lang="tr-TR" dirty="0" err="1"/>
              <a:t>sn’de</a:t>
            </a:r>
            <a:r>
              <a:rPr lang="tr-TR" dirty="0"/>
              <a:t> 90 km/h hızla gittiğini düşünelim. Bunun </a:t>
            </a:r>
            <a:r>
              <a:rPr lang="tr-TR" dirty="0" err="1"/>
              <a:t>binary</a:t>
            </a:r>
            <a:r>
              <a:rPr lang="tr-TR" dirty="0"/>
              <a:t> karşılığı resimdeki gibidir.</a:t>
            </a:r>
          </a:p>
          <a:p>
            <a:r>
              <a:rPr lang="tr-TR" dirty="0"/>
              <a:t>Yaklaşık 1000 </a:t>
            </a:r>
            <a:r>
              <a:rPr lang="tr-TR" dirty="0" err="1"/>
              <a:t>sn</a:t>
            </a:r>
            <a:r>
              <a:rPr lang="tr-TR" dirty="0"/>
              <a:t> oyun bu şekilde sürerse ve hatta oyundan birden fazla araba olursa, hızlar, konumlar gibi birçok hesaplama yapmamız gerekir ve bu hesaplamaları belleklere kaydetmemiz gerekir. Yazılımımız çalışması için tüm kütüphaneler bir araya gelince bellekteki kaynaklarımızın kapladığı alan artıyor. Verilerin belleklere nasıl kaydedildiğini anlarsak, yazılım geliştirme hayatımız boyunca ihtiyacımız olmayan verileri boşa boşa belleklere kaydetmemeyi alışkanlık haline getiririz.</a:t>
            </a:r>
          </a:p>
        </p:txBody>
      </p:sp>
      <p:sp>
        <p:nvSpPr>
          <p:cNvPr id="4" name="Slayt Numarası Yer Tutucusu 3"/>
          <p:cNvSpPr>
            <a:spLocks noGrp="1"/>
          </p:cNvSpPr>
          <p:nvPr>
            <p:ph type="sldNum" sz="quarter" idx="5"/>
          </p:nvPr>
        </p:nvSpPr>
        <p:spPr/>
        <p:txBody>
          <a:bodyPr/>
          <a:lstStyle/>
          <a:p>
            <a:fld id="{024741AF-86D5-4A8F-9159-8018EF50964B}" type="slidenum">
              <a:rPr lang="tr-TR" smtClean="0"/>
              <a:t>36</a:t>
            </a:fld>
            <a:endParaRPr lang="tr-TR"/>
          </a:p>
        </p:txBody>
      </p:sp>
    </p:spTree>
    <p:extLst>
      <p:ext uri="{BB962C8B-B14F-4D97-AF65-F5344CB8AC3E}">
        <p14:creationId xmlns:p14="http://schemas.microsoft.com/office/powerpoint/2010/main" val="1697856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solidFill>
                  <a:schemeClr val="bg1"/>
                </a:solidFill>
              </a:rPr>
              <a:t>1028 512 256 128 64 32 16 8 4 2 1</a:t>
            </a:r>
          </a:p>
          <a:p>
            <a:endParaRPr lang="tr-TR" dirty="0"/>
          </a:p>
        </p:txBody>
      </p:sp>
      <p:sp>
        <p:nvSpPr>
          <p:cNvPr id="4" name="Slayt Numarası Yer Tutucusu 3"/>
          <p:cNvSpPr>
            <a:spLocks noGrp="1"/>
          </p:cNvSpPr>
          <p:nvPr>
            <p:ph type="sldNum" sz="quarter" idx="5"/>
          </p:nvPr>
        </p:nvSpPr>
        <p:spPr/>
        <p:txBody>
          <a:bodyPr/>
          <a:lstStyle/>
          <a:p>
            <a:fld id="{024741AF-86D5-4A8F-9159-8018EF50964B}" type="slidenum">
              <a:rPr lang="tr-TR" smtClean="0"/>
              <a:t>37</a:t>
            </a:fld>
            <a:endParaRPr lang="tr-TR"/>
          </a:p>
        </p:txBody>
      </p:sp>
    </p:spTree>
    <p:extLst>
      <p:ext uri="{BB962C8B-B14F-4D97-AF65-F5344CB8AC3E}">
        <p14:creationId xmlns:p14="http://schemas.microsoft.com/office/powerpoint/2010/main" val="1760785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solidFill>
                  <a:schemeClr val="bg1"/>
                </a:solidFill>
              </a:rPr>
              <a:t>1028 512 256 128 64 32 16 8 4 2 1</a:t>
            </a:r>
          </a:p>
          <a:p>
            <a:endParaRPr lang="tr-TR" dirty="0"/>
          </a:p>
        </p:txBody>
      </p:sp>
      <p:sp>
        <p:nvSpPr>
          <p:cNvPr id="4" name="Slayt Numarası Yer Tutucusu 3"/>
          <p:cNvSpPr>
            <a:spLocks noGrp="1"/>
          </p:cNvSpPr>
          <p:nvPr>
            <p:ph type="sldNum" sz="quarter" idx="5"/>
          </p:nvPr>
        </p:nvSpPr>
        <p:spPr/>
        <p:txBody>
          <a:bodyPr/>
          <a:lstStyle/>
          <a:p>
            <a:fld id="{024741AF-86D5-4A8F-9159-8018EF50964B}" type="slidenum">
              <a:rPr lang="tr-TR" smtClean="0"/>
              <a:t>38</a:t>
            </a:fld>
            <a:endParaRPr lang="tr-TR"/>
          </a:p>
        </p:txBody>
      </p:sp>
    </p:spTree>
    <p:extLst>
      <p:ext uri="{BB962C8B-B14F-4D97-AF65-F5344CB8AC3E}">
        <p14:creationId xmlns:p14="http://schemas.microsoft.com/office/powerpoint/2010/main" val="1289428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solidFill>
                  <a:schemeClr val="bg1"/>
                </a:solidFill>
              </a:rPr>
              <a:t>1028 512 256 128 64 32 16 8 4 2 1</a:t>
            </a:r>
          </a:p>
          <a:p>
            <a:endParaRPr lang="tr-TR" dirty="0"/>
          </a:p>
        </p:txBody>
      </p:sp>
      <p:sp>
        <p:nvSpPr>
          <p:cNvPr id="4" name="Slayt Numarası Yer Tutucusu 3"/>
          <p:cNvSpPr>
            <a:spLocks noGrp="1"/>
          </p:cNvSpPr>
          <p:nvPr>
            <p:ph type="sldNum" sz="quarter" idx="5"/>
          </p:nvPr>
        </p:nvSpPr>
        <p:spPr/>
        <p:txBody>
          <a:bodyPr/>
          <a:lstStyle/>
          <a:p>
            <a:fld id="{024741AF-86D5-4A8F-9159-8018EF50964B}" type="slidenum">
              <a:rPr lang="tr-TR" smtClean="0"/>
              <a:t>39</a:t>
            </a:fld>
            <a:endParaRPr lang="tr-TR"/>
          </a:p>
        </p:txBody>
      </p:sp>
    </p:spTree>
    <p:extLst>
      <p:ext uri="{BB962C8B-B14F-4D97-AF65-F5344CB8AC3E}">
        <p14:creationId xmlns:p14="http://schemas.microsoft.com/office/powerpoint/2010/main" val="1955636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solidFill>
                  <a:schemeClr val="bg1"/>
                </a:solidFill>
              </a:rPr>
              <a:t>1028 512 256 128 64 32 16 8 4 2 1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dirty="0">
              <a:solidFill>
                <a:schemeClr val="bg1"/>
              </a:solidFill>
            </a:endParaRPr>
          </a:p>
        </p:txBody>
      </p:sp>
      <p:sp>
        <p:nvSpPr>
          <p:cNvPr id="4" name="Slayt Numarası Yer Tutucusu 3"/>
          <p:cNvSpPr>
            <a:spLocks noGrp="1"/>
          </p:cNvSpPr>
          <p:nvPr>
            <p:ph type="sldNum" sz="quarter" idx="5"/>
          </p:nvPr>
        </p:nvSpPr>
        <p:spPr/>
        <p:txBody>
          <a:bodyPr/>
          <a:lstStyle/>
          <a:p>
            <a:fld id="{024741AF-86D5-4A8F-9159-8018EF50964B}" type="slidenum">
              <a:rPr lang="tr-TR" smtClean="0"/>
              <a:t>40</a:t>
            </a:fld>
            <a:endParaRPr lang="tr-TR"/>
          </a:p>
        </p:txBody>
      </p:sp>
    </p:spTree>
    <p:extLst>
      <p:ext uri="{BB962C8B-B14F-4D97-AF65-F5344CB8AC3E}">
        <p14:creationId xmlns:p14="http://schemas.microsoft.com/office/powerpoint/2010/main" val="320271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Oyun konsolu, bilgisayar veya telefon; oyunun platformu hangi platform olursa olsun en alt katmanda donanım vardır. </a:t>
            </a:r>
          </a:p>
          <a:p>
            <a:r>
              <a:rPr lang="tr-TR" dirty="0"/>
              <a:t>Bir üst katmanda ise bu donanım ile etkileşimi sağlayan ve donanımı kontrol eden bir işletim sistemi vardır.</a:t>
            </a:r>
          </a:p>
          <a:p>
            <a:r>
              <a:rPr lang="tr-TR" dirty="0"/>
              <a:t>Eğer yapacağımız oyunu oyun motoru kullanmadan her platform için çalışabilir hale getirmek isteseydik platforma özel işletim sistemlerinin her biriyle direkt olarak iletişime geçmek zorunda kalacaktık. Yani bilgisayar için Windows, Mac OS veya Linux ile, akıllı telefonlar için de </a:t>
            </a:r>
            <a:r>
              <a:rPr lang="tr-TR" dirty="0" err="1"/>
              <a:t>Android</a:t>
            </a:r>
            <a:r>
              <a:rPr lang="tr-TR" dirty="0"/>
              <a:t> ya da IOS ile. Tam da bu noktada oyun motoru devreye giriyor. Oyun motorlarının temel amacı geliştiricilerin platformlar arasındaki farklılıklara takılmadan kendi oyun mekaniklerine odaklanabilmelerini sağlamaktır. Bu durumda da oyun motorunun bir üst katmanında bizim kendi oyunlarımız için yazdığımız kodlar geliyor. Artık biz işletim sistemleri ile değil, oyun motorları ile konuşuyoruz. </a:t>
            </a:r>
          </a:p>
          <a:p>
            <a:r>
              <a:rPr lang="tr-TR" dirty="0"/>
              <a:t>En üst katmanda da her oyunda bulunan, fakat her oyun için özel olarak hazırlanan grafik ve sesler vardır.</a:t>
            </a:r>
          </a:p>
        </p:txBody>
      </p:sp>
      <p:sp>
        <p:nvSpPr>
          <p:cNvPr id="4" name="Slayt Numarası Yer Tutucusu 3"/>
          <p:cNvSpPr>
            <a:spLocks noGrp="1"/>
          </p:cNvSpPr>
          <p:nvPr>
            <p:ph type="sldNum" sz="quarter" idx="5"/>
          </p:nvPr>
        </p:nvSpPr>
        <p:spPr/>
        <p:txBody>
          <a:bodyPr/>
          <a:lstStyle/>
          <a:p>
            <a:fld id="{024741AF-86D5-4A8F-9159-8018EF50964B}" type="slidenum">
              <a:rPr lang="tr-TR" smtClean="0"/>
              <a:t>4</a:t>
            </a:fld>
            <a:endParaRPr lang="tr-TR"/>
          </a:p>
        </p:txBody>
      </p:sp>
    </p:spTree>
    <p:extLst>
      <p:ext uri="{BB962C8B-B14F-4D97-AF65-F5344CB8AC3E}">
        <p14:creationId xmlns:p14="http://schemas.microsoft.com/office/powerpoint/2010/main" val="1394268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Nesnelere isim vermeye, onları tanımlamaya Identity denir. Bu tanımlama bellekte saklanır. (isim, adres)</a:t>
            </a:r>
          </a:p>
        </p:txBody>
      </p:sp>
      <p:sp>
        <p:nvSpPr>
          <p:cNvPr id="4" name="Slayt Numarası Yer Tutucusu 3"/>
          <p:cNvSpPr>
            <a:spLocks noGrp="1"/>
          </p:cNvSpPr>
          <p:nvPr>
            <p:ph type="sldNum" sz="quarter" idx="5"/>
          </p:nvPr>
        </p:nvSpPr>
        <p:spPr/>
        <p:txBody>
          <a:bodyPr/>
          <a:lstStyle/>
          <a:p>
            <a:fld id="{024741AF-86D5-4A8F-9159-8018EF50964B}" type="slidenum">
              <a:rPr lang="tr-TR" smtClean="0"/>
              <a:t>42</a:t>
            </a:fld>
            <a:endParaRPr lang="tr-TR"/>
          </a:p>
        </p:txBody>
      </p:sp>
    </p:spTree>
    <p:extLst>
      <p:ext uri="{BB962C8B-B14F-4D97-AF65-F5344CB8AC3E}">
        <p14:creationId xmlns:p14="http://schemas.microsoft.com/office/powerpoint/2010/main" val="2274219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24741AF-86D5-4A8F-9159-8018EF50964B}" type="slidenum">
              <a:rPr lang="tr-TR" smtClean="0"/>
              <a:t>43</a:t>
            </a:fld>
            <a:endParaRPr lang="tr-TR"/>
          </a:p>
        </p:txBody>
      </p:sp>
    </p:spTree>
    <p:extLst>
      <p:ext uri="{BB962C8B-B14F-4D97-AF65-F5344CB8AC3E}">
        <p14:creationId xmlns:p14="http://schemas.microsoft.com/office/powerpoint/2010/main" val="2762787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24741AF-86D5-4A8F-9159-8018EF50964B}" type="slidenum">
              <a:rPr lang="tr-TR" smtClean="0"/>
              <a:t>46</a:t>
            </a:fld>
            <a:endParaRPr lang="tr-TR"/>
          </a:p>
        </p:txBody>
      </p:sp>
    </p:spTree>
    <p:extLst>
      <p:ext uri="{BB962C8B-B14F-4D97-AF65-F5344CB8AC3E}">
        <p14:creationId xmlns:p14="http://schemas.microsoft.com/office/powerpoint/2010/main" val="3328725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1" i="0" kern="1200" dirty="0" err="1">
                <a:solidFill>
                  <a:schemeClr val="tx1"/>
                </a:solidFill>
                <a:effectLst/>
                <a:latin typeface="+mn-lt"/>
                <a:ea typeface="+mn-ea"/>
                <a:cs typeface="+mn-cs"/>
              </a:rPr>
              <a:t>Encapsulation</a:t>
            </a:r>
            <a:r>
              <a:rPr lang="tr-TR" sz="1200" b="1" i="0" kern="1200" dirty="0">
                <a:solidFill>
                  <a:schemeClr val="tx1"/>
                </a:solidFill>
                <a:effectLst/>
                <a:latin typeface="+mn-lt"/>
                <a:ea typeface="+mn-ea"/>
                <a:cs typeface="+mn-cs"/>
              </a:rPr>
              <a:t> </a:t>
            </a:r>
            <a:r>
              <a:rPr lang="tr-TR" sz="1200" b="0" i="0" kern="1200" dirty="0">
                <a:solidFill>
                  <a:schemeClr val="tx1"/>
                </a:solidFill>
                <a:effectLst/>
                <a:latin typeface="+mn-lt"/>
                <a:ea typeface="+mn-ea"/>
                <a:cs typeface="+mn-cs"/>
              </a:rPr>
              <a:t>, Türkçeye </a:t>
            </a:r>
            <a:r>
              <a:rPr lang="tr-TR" sz="1200" b="0" i="0" kern="1200" dirty="0" err="1">
                <a:solidFill>
                  <a:schemeClr val="tx1"/>
                </a:solidFill>
                <a:effectLst/>
                <a:latin typeface="+mn-lt"/>
                <a:ea typeface="+mn-ea"/>
                <a:cs typeface="+mn-cs"/>
              </a:rPr>
              <a:t>kapsülleme</a:t>
            </a:r>
            <a:r>
              <a:rPr lang="tr-TR" sz="1200" b="0" i="0" kern="1200" dirty="0">
                <a:solidFill>
                  <a:schemeClr val="tx1"/>
                </a:solidFill>
                <a:effectLst/>
                <a:latin typeface="+mn-lt"/>
                <a:ea typeface="+mn-ea"/>
                <a:cs typeface="+mn-cs"/>
              </a:rPr>
              <a:t> olarak çevrilir. Kapsül, koruyucu bir katman olarak düşünülebilir. Bu benzetim Object </a:t>
            </a:r>
            <a:r>
              <a:rPr lang="tr-TR" sz="1200" b="0" i="0" kern="1200" dirty="0" err="1">
                <a:solidFill>
                  <a:schemeClr val="tx1"/>
                </a:solidFill>
                <a:effectLst/>
                <a:latin typeface="+mn-lt"/>
                <a:ea typeface="+mn-ea"/>
                <a:cs typeface="+mn-cs"/>
              </a:rPr>
              <a:t>Oriented</a:t>
            </a:r>
            <a:r>
              <a:rPr lang="tr-TR" sz="1200" b="0" i="0" kern="1200" dirty="0">
                <a:solidFill>
                  <a:schemeClr val="tx1"/>
                </a:solidFill>
                <a:effectLst/>
                <a:latin typeface="+mn-lt"/>
                <a:ea typeface="+mn-ea"/>
                <a:cs typeface="+mn-cs"/>
              </a:rPr>
              <a:t> dünyasında da vardır. </a:t>
            </a:r>
            <a:r>
              <a:rPr lang="tr-TR" sz="1200" b="0" i="0" kern="1200" dirty="0" err="1">
                <a:solidFill>
                  <a:schemeClr val="tx1"/>
                </a:solidFill>
                <a:effectLst/>
                <a:latin typeface="+mn-lt"/>
                <a:ea typeface="+mn-ea"/>
                <a:cs typeface="+mn-cs"/>
              </a:rPr>
              <a:t>Encapsulation</a:t>
            </a:r>
            <a:r>
              <a:rPr lang="tr-TR" sz="1200" b="0" i="0" kern="1200" dirty="0">
                <a:solidFill>
                  <a:schemeClr val="tx1"/>
                </a:solidFill>
                <a:effectLst/>
                <a:latin typeface="+mn-lt"/>
                <a:ea typeface="+mn-ea"/>
                <a:cs typeface="+mn-cs"/>
              </a:rPr>
              <a:t> </a:t>
            </a:r>
            <a:r>
              <a:rPr lang="tr-TR" sz="1200" b="0" i="0" kern="1200" dirty="0" err="1">
                <a:solidFill>
                  <a:schemeClr val="tx1"/>
                </a:solidFill>
                <a:effectLst/>
                <a:latin typeface="+mn-lt"/>
                <a:ea typeface="+mn-ea"/>
                <a:cs typeface="+mn-cs"/>
              </a:rPr>
              <a:t>public</a:t>
            </a:r>
            <a:r>
              <a:rPr lang="tr-TR" sz="1200" b="0" i="0" kern="1200" dirty="0">
                <a:solidFill>
                  <a:schemeClr val="tx1"/>
                </a:solidFill>
                <a:effectLst/>
                <a:latin typeface="+mn-lt"/>
                <a:ea typeface="+mn-ea"/>
                <a:cs typeface="+mn-cs"/>
              </a:rPr>
              <a:t>, </a:t>
            </a:r>
            <a:r>
              <a:rPr lang="tr-TR" sz="1200" b="0" i="0" kern="1200" dirty="0" err="1">
                <a:solidFill>
                  <a:schemeClr val="tx1"/>
                </a:solidFill>
                <a:effectLst/>
                <a:latin typeface="+mn-lt"/>
                <a:ea typeface="+mn-ea"/>
                <a:cs typeface="+mn-cs"/>
              </a:rPr>
              <a:t>private</a:t>
            </a:r>
            <a:r>
              <a:rPr lang="tr-TR" sz="1200" b="0" i="0" kern="1200" dirty="0">
                <a:solidFill>
                  <a:schemeClr val="tx1"/>
                </a:solidFill>
                <a:effectLst/>
                <a:latin typeface="+mn-lt"/>
                <a:ea typeface="+mn-ea"/>
                <a:cs typeface="+mn-cs"/>
              </a:rPr>
              <a:t> gibi erişim belirteçleri ile </a:t>
            </a:r>
            <a:r>
              <a:rPr lang="tr-TR" sz="1200" b="1" i="0" kern="1200" dirty="0" err="1">
                <a:solidFill>
                  <a:schemeClr val="tx1"/>
                </a:solidFill>
                <a:effectLst/>
                <a:latin typeface="+mn-lt"/>
                <a:ea typeface="+mn-ea"/>
                <a:cs typeface="+mn-cs"/>
              </a:rPr>
              <a:t>class</a:t>
            </a:r>
            <a:r>
              <a:rPr lang="tr-TR" sz="1200" b="0" i="0" kern="1200" dirty="0">
                <a:solidFill>
                  <a:schemeClr val="tx1"/>
                </a:solidFill>
                <a:effectLst/>
                <a:latin typeface="+mn-lt"/>
                <a:ea typeface="+mn-ea"/>
                <a:cs typeface="+mn-cs"/>
              </a:rPr>
              <a:t> içerisindeki </a:t>
            </a:r>
            <a:r>
              <a:rPr lang="tr-TR" sz="1200" b="1" i="0" kern="1200" dirty="0" err="1">
                <a:solidFill>
                  <a:schemeClr val="tx1"/>
                </a:solidFill>
                <a:effectLst/>
                <a:latin typeface="+mn-lt"/>
                <a:ea typeface="+mn-ea"/>
                <a:cs typeface="+mn-cs"/>
              </a:rPr>
              <a:t>methodlara</a:t>
            </a:r>
            <a:r>
              <a:rPr lang="tr-TR" sz="1200" b="0" i="0" kern="1200" dirty="0">
                <a:solidFill>
                  <a:schemeClr val="tx1"/>
                </a:solidFill>
                <a:effectLst/>
                <a:latin typeface="+mn-lt"/>
                <a:ea typeface="+mn-ea"/>
                <a:cs typeface="+mn-cs"/>
              </a:rPr>
              <a:t> veya </a:t>
            </a:r>
            <a:r>
              <a:rPr lang="tr-TR" sz="1200" b="1" i="0" kern="1200" dirty="0">
                <a:solidFill>
                  <a:schemeClr val="tx1"/>
                </a:solidFill>
                <a:effectLst/>
                <a:latin typeface="+mn-lt"/>
                <a:ea typeface="+mn-ea"/>
                <a:cs typeface="+mn-cs"/>
              </a:rPr>
              <a:t>değişkenlere</a:t>
            </a:r>
            <a:r>
              <a:rPr lang="tr-TR" sz="1200" b="0" i="0" kern="1200" dirty="0">
                <a:solidFill>
                  <a:schemeClr val="tx1"/>
                </a:solidFill>
                <a:effectLst/>
                <a:latin typeface="+mn-lt"/>
                <a:ea typeface="+mn-ea"/>
                <a:cs typeface="+mn-cs"/>
              </a:rPr>
              <a:t> doğrudan ya da dolaylı olarak erişmemizi sağlar. Peki ama neden dolaylı diye soracak olursanız bunun cevabı şudur : Projenin sürdürülebilirliğini artırmak için</a:t>
            </a:r>
            <a:r>
              <a:rPr lang="tr-TR" sz="1200" b="1" i="1" kern="1200" dirty="0">
                <a:solidFill>
                  <a:schemeClr val="tx1"/>
                </a:solidFill>
                <a:effectLst/>
                <a:latin typeface="+mn-lt"/>
                <a:ea typeface="+mn-ea"/>
                <a:cs typeface="+mn-cs"/>
              </a:rPr>
              <a:t>(</a:t>
            </a:r>
            <a:r>
              <a:rPr lang="tr-TR" sz="1200" b="1" i="1" kern="1200" dirty="0" err="1">
                <a:solidFill>
                  <a:schemeClr val="tx1"/>
                </a:solidFill>
                <a:effectLst/>
                <a:latin typeface="+mn-lt"/>
                <a:ea typeface="+mn-ea"/>
                <a:cs typeface="+mn-cs"/>
              </a:rPr>
              <a:t>Maintainability</a:t>
            </a:r>
            <a:r>
              <a:rPr lang="tr-TR" sz="1200" b="1" i="1" kern="1200" dirty="0">
                <a:solidFill>
                  <a:schemeClr val="tx1"/>
                </a:solidFill>
                <a:effectLst/>
                <a:latin typeface="+mn-lt"/>
                <a:ea typeface="+mn-ea"/>
                <a:cs typeface="+mn-cs"/>
              </a:rPr>
              <a:t>)</a:t>
            </a:r>
            <a:r>
              <a:rPr lang="tr-TR" sz="1200" b="0" i="0" kern="1200" dirty="0">
                <a:solidFill>
                  <a:schemeClr val="tx1"/>
                </a:solidFill>
                <a:effectLst/>
                <a:latin typeface="+mn-lt"/>
                <a:ea typeface="+mn-ea"/>
                <a:cs typeface="+mn-cs"/>
              </a:rPr>
              <a:t> kullanırız.</a:t>
            </a:r>
          </a:p>
          <a:p>
            <a:r>
              <a:rPr lang="tr-TR" sz="1200" b="0" i="0" kern="1200" dirty="0">
                <a:solidFill>
                  <a:schemeClr val="tx1"/>
                </a:solidFill>
                <a:effectLst/>
                <a:latin typeface="+mn-lt"/>
                <a:ea typeface="+mn-ea"/>
                <a:cs typeface="+mn-cs"/>
              </a:rPr>
              <a:t>Kodumuzu yazarken en baştan </a:t>
            </a:r>
            <a:r>
              <a:rPr lang="tr-TR" sz="1200" b="1" i="0" kern="1200" dirty="0">
                <a:solidFill>
                  <a:schemeClr val="tx1"/>
                </a:solidFill>
                <a:effectLst/>
                <a:latin typeface="+mn-lt"/>
                <a:ea typeface="+mn-ea"/>
                <a:cs typeface="+mn-cs"/>
              </a:rPr>
              <a:t>kritik</a:t>
            </a:r>
            <a:r>
              <a:rPr lang="tr-TR" sz="1200" b="0" i="0" kern="1200" dirty="0">
                <a:solidFill>
                  <a:schemeClr val="tx1"/>
                </a:solidFill>
                <a:effectLst/>
                <a:latin typeface="+mn-lt"/>
                <a:ea typeface="+mn-ea"/>
                <a:cs typeface="+mn-cs"/>
              </a:rPr>
              <a:t> olan </a:t>
            </a:r>
            <a:r>
              <a:rPr lang="tr-TR" sz="1200" b="1" i="0" kern="1200" dirty="0" err="1">
                <a:solidFill>
                  <a:schemeClr val="tx1"/>
                </a:solidFill>
                <a:effectLst/>
                <a:latin typeface="+mn-lt"/>
                <a:ea typeface="+mn-ea"/>
                <a:cs typeface="+mn-cs"/>
              </a:rPr>
              <a:t>methodları</a:t>
            </a:r>
            <a:r>
              <a:rPr lang="tr-TR" sz="1200" b="1" i="0" kern="1200" dirty="0">
                <a:solidFill>
                  <a:schemeClr val="tx1"/>
                </a:solidFill>
                <a:effectLst/>
                <a:latin typeface="+mn-lt"/>
                <a:ea typeface="+mn-ea"/>
                <a:cs typeface="+mn-cs"/>
              </a:rPr>
              <a:t> / değişkenleri</a:t>
            </a:r>
            <a:r>
              <a:rPr lang="tr-TR" sz="1200" b="0" i="0" kern="1200" dirty="0">
                <a:solidFill>
                  <a:schemeClr val="tx1"/>
                </a:solidFill>
                <a:effectLst/>
                <a:latin typeface="+mn-lt"/>
                <a:ea typeface="+mn-ea"/>
                <a:cs typeface="+mn-cs"/>
              </a:rPr>
              <a:t> </a:t>
            </a:r>
            <a:r>
              <a:rPr lang="tr-TR" sz="1200" b="0" i="0" kern="1200" dirty="0" err="1">
                <a:solidFill>
                  <a:schemeClr val="tx1"/>
                </a:solidFill>
                <a:effectLst/>
                <a:latin typeface="+mn-lt"/>
                <a:ea typeface="+mn-ea"/>
                <a:cs typeface="+mn-cs"/>
              </a:rPr>
              <a:t>kapsülleme</a:t>
            </a:r>
            <a:r>
              <a:rPr lang="tr-TR" sz="1200" b="0" i="0" kern="1200" dirty="0">
                <a:solidFill>
                  <a:schemeClr val="tx1"/>
                </a:solidFill>
                <a:effectLst/>
                <a:latin typeface="+mn-lt"/>
                <a:ea typeface="+mn-ea"/>
                <a:cs typeface="+mn-cs"/>
              </a:rPr>
              <a:t> yaparak(</a:t>
            </a:r>
            <a:r>
              <a:rPr lang="tr-TR" sz="1200" b="0" i="0" kern="1200" dirty="0" err="1">
                <a:solidFill>
                  <a:schemeClr val="tx1"/>
                </a:solidFill>
                <a:effectLst/>
                <a:latin typeface="+mn-lt"/>
                <a:ea typeface="+mn-ea"/>
                <a:cs typeface="+mn-cs"/>
              </a:rPr>
              <a:t>private</a:t>
            </a:r>
            <a:r>
              <a:rPr lang="tr-TR" sz="1200" b="0" i="0" kern="1200" dirty="0">
                <a:solidFill>
                  <a:schemeClr val="tx1"/>
                </a:solidFill>
                <a:effectLst/>
                <a:latin typeface="+mn-lt"/>
                <a:ea typeface="+mn-ea"/>
                <a:cs typeface="+mn-cs"/>
              </a:rPr>
              <a:t>) koruma altına alırız ki kod büyüdüğü zaman sıkıntı çıkartmasın. Bu hikayede anlatılan mesele aslında bilgi saklamadır.</a:t>
            </a:r>
            <a:r>
              <a:rPr lang="tr-TR" sz="1200" b="1" i="1" kern="1200" dirty="0">
                <a:solidFill>
                  <a:schemeClr val="tx1"/>
                </a:solidFill>
                <a:effectLst/>
                <a:latin typeface="+mn-lt"/>
                <a:ea typeface="+mn-ea"/>
                <a:cs typeface="+mn-cs"/>
              </a:rPr>
              <a:t>(</a:t>
            </a:r>
            <a:r>
              <a:rPr lang="tr-TR" sz="1200" b="1" i="1" kern="1200" dirty="0" err="1">
                <a:solidFill>
                  <a:schemeClr val="tx1"/>
                </a:solidFill>
                <a:effectLst/>
                <a:latin typeface="+mn-lt"/>
                <a:ea typeface="+mn-ea"/>
                <a:cs typeface="+mn-cs"/>
              </a:rPr>
              <a:t>information</a:t>
            </a:r>
            <a:r>
              <a:rPr lang="tr-TR" sz="1200" b="1" i="1" kern="1200" dirty="0">
                <a:solidFill>
                  <a:schemeClr val="tx1"/>
                </a:solidFill>
                <a:effectLst/>
                <a:latin typeface="+mn-lt"/>
                <a:ea typeface="+mn-ea"/>
                <a:cs typeface="+mn-cs"/>
              </a:rPr>
              <a:t> </a:t>
            </a:r>
            <a:r>
              <a:rPr lang="tr-TR" sz="1200" b="1" i="1" kern="1200" dirty="0" err="1">
                <a:solidFill>
                  <a:schemeClr val="tx1"/>
                </a:solidFill>
                <a:effectLst/>
                <a:latin typeface="+mn-lt"/>
                <a:ea typeface="+mn-ea"/>
                <a:cs typeface="+mn-cs"/>
              </a:rPr>
              <a:t>hi</a:t>
            </a:r>
            <a:endParaRPr lang="tr-TR" sz="1200" b="1" i="1" kern="1200" dirty="0">
              <a:solidFill>
                <a:schemeClr val="tx1"/>
              </a:solidFill>
              <a:effectLst/>
              <a:latin typeface="+mn-lt"/>
              <a:ea typeface="+mn-ea"/>
              <a:cs typeface="+mn-cs"/>
            </a:endParaRPr>
          </a:p>
          <a:p>
            <a:r>
              <a:rPr lang="tr-TR" sz="1200" b="1" i="0" kern="1200" dirty="0" err="1">
                <a:solidFill>
                  <a:schemeClr val="tx1"/>
                </a:solidFill>
                <a:effectLst/>
                <a:latin typeface="+mn-lt"/>
                <a:ea typeface="+mn-ea"/>
                <a:cs typeface="+mn-cs"/>
              </a:rPr>
              <a:t>Encapsulation</a:t>
            </a:r>
            <a:r>
              <a:rPr lang="tr-TR" sz="1200" b="1" i="0" kern="1200" dirty="0">
                <a:solidFill>
                  <a:schemeClr val="tx1"/>
                </a:solidFill>
                <a:effectLst/>
                <a:latin typeface="+mn-lt"/>
                <a:ea typeface="+mn-ea"/>
                <a:cs typeface="+mn-cs"/>
              </a:rPr>
              <a:t> </a:t>
            </a:r>
            <a:r>
              <a:rPr lang="tr-TR" sz="1200" b="0" i="0" kern="1200" dirty="0">
                <a:solidFill>
                  <a:schemeClr val="tx1"/>
                </a:solidFill>
                <a:effectLst/>
                <a:latin typeface="+mn-lt"/>
                <a:ea typeface="+mn-ea"/>
                <a:cs typeface="+mn-cs"/>
              </a:rPr>
              <a:t>ile bir </a:t>
            </a:r>
            <a:r>
              <a:rPr lang="tr-TR" sz="1200" b="0" i="0" kern="1200" dirty="0" err="1">
                <a:solidFill>
                  <a:schemeClr val="tx1"/>
                </a:solidFill>
                <a:effectLst/>
                <a:latin typeface="+mn-lt"/>
                <a:ea typeface="+mn-ea"/>
                <a:cs typeface="+mn-cs"/>
              </a:rPr>
              <a:t>class</a:t>
            </a:r>
            <a:r>
              <a:rPr lang="tr-TR" sz="1200" b="0" i="0" kern="1200" dirty="0">
                <a:solidFill>
                  <a:schemeClr val="tx1"/>
                </a:solidFill>
                <a:effectLst/>
                <a:latin typeface="+mn-lt"/>
                <a:ea typeface="+mn-ea"/>
                <a:cs typeface="+mn-cs"/>
              </a:rPr>
              <a:t>, değişkenlerinde depolanan değerler üzerinde </a:t>
            </a:r>
            <a:r>
              <a:rPr lang="tr-TR" sz="1200" b="1" i="0" kern="1200" dirty="0">
                <a:solidFill>
                  <a:schemeClr val="tx1"/>
                </a:solidFill>
                <a:effectLst/>
                <a:latin typeface="+mn-lt"/>
                <a:ea typeface="+mn-ea"/>
                <a:cs typeface="+mn-cs"/>
              </a:rPr>
              <a:t>tam kontrole</a:t>
            </a:r>
            <a:r>
              <a:rPr lang="tr-TR" sz="1200" b="0" i="0" kern="1200" dirty="0">
                <a:solidFill>
                  <a:schemeClr val="tx1"/>
                </a:solidFill>
                <a:effectLst/>
                <a:latin typeface="+mn-lt"/>
                <a:ea typeface="+mn-ea"/>
                <a:cs typeface="+mn-cs"/>
              </a:rPr>
              <a:t> sahip olur. Yani sadece okuma(</a:t>
            </a:r>
            <a:r>
              <a:rPr lang="tr-TR" sz="1200" b="1" i="0" kern="1200" dirty="0" err="1">
                <a:solidFill>
                  <a:schemeClr val="tx1"/>
                </a:solidFill>
                <a:effectLst/>
                <a:latin typeface="+mn-lt"/>
                <a:ea typeface="+mn-ea"/>
                <a:cs typeface="+mn-cs"/>
              </a:rPr>
              <a:t>read-only</a:t>
            </a:r>
            <a:r>
              <a:rPr lang="tr-TR" sz="1200" b="0" i="0" kern="1200" dirty="0">
                <a:solidFill>
                  <a:schemeClr val="tx1"/>
                </a:solidFill>
                <a:effectLst/>
                <a:latin typeface="+mn-lt"/>
                <a:ea typeface="+mn-ea"/>
                <a:cs typeface="+mn-cs"/>
              </a:rPr>
              <a:t>) veya sadece yazma(</a:t>
            </a:r>
            <a:r>
              <a:rPr lang="tr-TR" sz="1200" b="1" i="0" kern="1200" dirty="0" err="1">
                <a:solidFill>
                  <a:schemeClr val="tx1"/>
                </a:solidFill>
                <a:effectLst/>
                <a:latin typeface="+mn-lt"/>
                <a:ea typeface="+mn-ea"/>
                <a:cs typeface="+mn-cs"/>
              </a:rPr>
              <a:t>write-only</a:t>
            </a:r>
            <a:r>
              <a:rPr lang="tr-TR" sz="1200" b="0" i="0" kern="1200" dirty="0">
                <a:solidFill>
                  <a:schemeClr val="tx1"/>
                </a:solidFill>
                <a:effectLst/>
                <a:latin typeface="+mn-lt"/>
                <a:ea typeface="+mn-ea"/>
                <a:cs typeface="+mn-cs"/>
              </a:rPr>
              <a:t>) gibi neye ihtiyaç varsa dışarıya onu </a:t>
            </a:r>
            <a:r>
              <a:rPr lang="tr-TR" sz="1200" b="0" i="0" kern="1200" dirty="0" err="1">
                <a:solidFill>
                  <a:schemeClr val="tx1"/>
                </a:solidFill>
                <a:effectLst/>
                <a:latin typeface="+mn-lt"/>
                <a:ea typeface="+mn-ea"/>
                <a:cs typeface="+mn-cs"/>
              </a:rPr>
              <a:t>verir.</a:t>
            </a:r>
            <a:r>
              <a:rPr lang="tr-TR" sz="1200" b="1" i="1" kern="1200" dirty="0" err="1">
                <a:solidFill>
                  <a:schemeClr val="tx1"/>
                </a:solidFill>
                <a:effectLst/>
                <a:latin typeface="+mn-lt"/>
                <a:ea typeface="+mn-ea"/>
                <a:cs typeface="+mn-cs"/>
              </a:rPr>
              <a:t>ding</a:t>
            </a:r>
            <a:r>
              <a:rPr lang="tr-TR" sz="1200" b="1" i="1" kern="1200" dirty="0">
                <a:solidFill>
                  <a:schemeClr val="tx1"/>
                </a:solidFill>
                <a:effectLst/>
                <a:latin typeface="+mn-lt"/>
                <a:ea typeface="+mn-ea"/>
                <a:cs typeface="+mn-cs"/>
              </a:rPr>
              <a:t>)</a:t>
            </a:r>
          </a:p>
          <a:p>
            <a:endParaRPr lang="tr-TR" sz="1200" b="1"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b="1" i="0" kern="1200" dirty="0">
                <a:solidFill>
                  <a:schemeClr val="tx1"/>
                </a:solidFill>
                <a:effectLst/>
                <a:latin typeface="+mn-lt"/>
                <a:ea typeface="+mn-ea"/>
                <a:cs typeface="+mn-cs"/>
              </a:rPr>
              <a:t>Erişim Belirleyicisi:</a:t>
            </a:r>
            <a:r>
              <a:rPr lang="tr-TR" sz="1200" b="0" i="0" kern="1200" dirty="0">
                <a:solidFill>
                  <a:schemeClr val="tx1"/>
                </a:solidFill>
                <a:effectLst/>
                <a:latin typeface="+mn-lt"/>
                <a:ea typeface="+mn-ea"/>
                <a:cs typeface="+mn-cs"/>
              </a:rPr>
              <a:t> Metot ve özelliklere olan erişimin sınırlarını belirtmektedir.</a:t>
            </a:r>
            <a:endParaRPr lang="tr-TR" sz="1200" b="1" i="1" kern="1200" dirty="0">
              <a:solidFill>
                <a:schemeClr val="tx1"/>
              </a:solidFill>
              <a:effectLst/>
              <a:latin typeface="+mn-lt"/>
              <a:ea typeface="+mn-ea"/>
              <a:cs typeface="+mn-cs"/>
            </a:endParaRPr>
          </a:p>
          <a:p>
            <a:r>
              <a:rPr lang="tr-TR" sz="1200" b="0" i="1" kern="1200" dirty="0">
                <a:solidFill>
                  <a:schemeClr val="tx1"/>
                </a:solidFill>
                <a:effectLst/>
                <a:latin typeface="+mn-lt"/>
                <a:ea typeface="+mn-ea"/>
                <a:cs typeface="+mn-cs"/>
              </a:rPr>
              <a:t>Erişim belirteci </a:t>
            </a:r>
            <a:r>
              <a:rPr lang="tr-TR" sz="1200" b="0" i="1" kern="1200" dirty="0" err="1">
                <a:solidFill>
                  <a:schemeClr val="tx1"/>
                </a:solidFill>
                <a:effectLst/>
                <a:latin typeface="+mn-lt"/>
                <a:ea typeface="+mn-ea"/>
                <a:cs typeface="+mn-cs"/>
              </a:rPr>
              <a:t>protected</a:t>
            </a:r>
            <a:r>
              <a:rPr lang="tr-TR" sz="1200" b="0" i="1" kern="1200" dirty="0">
                <a:solidFill>
                  <a:schemeClr val="tx1"/>
                </a:solidFill>
                <a:effectLst/>
                <a:latin typeface="+mn-lt"/>
                <a:ea typeface="+mn-ea"/>
                <a:cs typeface="+mn-cs"/>
              </a:rPr>
              <a:t> olan elemanları, kalıtım yolu ile aktarılabilen </a:t>
            </a:r>
            <a:r>
              <a:rPr lang="tr-TR" sz="1200" b="0" i="1" kern="1200" dirty="0" err="1">
                <a:solidFill>
                  <a:schemeClr val="tx1"/>
                </a:solidFill>
                <a:effectLst/>
                <a:latin typeface="+mn-lt"/>
                <a:ea typeface="+mn-ea"/>
                <a:cs typeface="+mn-cs"/>
              </a:rPr>
              <a:t>private</a:t>
            </a:r>
            <a:r>
              <a:rPr lang="tr-TR" sz="1200" b="0" i="1" kern="1200" dirty="0">
                <a:solidFill>
                  <a:schemeClr val="tx1"/>
                </a:solidFill>
                <a:effectLst/>
                <a:latin typeface="+mn-lt"/>
                <a:ea typeface="+mn-ea"/>
                <a:cs typeface="+mn-cs"/>
              </a:rPr>
              <a:t> elemanlar olarak düşünebiliriz.</a:t>
            </a:r>
            <a:endParaRPr lang="tr-TR" dirty="0"/>
          </a:p>
        </p:txBody>
      </p:sp>
      <p:sp>
        <p:nvSpPr>
          <p:cNvPr id="4" name="Slayt Numarası Yer Tutucusu 3"/>
          <p:cNvSpPr>
            <a:spLocks noGrp="1"/>
          </p:cNvSpPr>
          <p:nvPr>
            <p:ph type="sldNum" sz="quarter" idx="5"/>
          </p:nvPr>
        </p:nvSpPr>
        <p:spPr/>
        <p:txBody>
          <a:bodyPr/>
          <a:lstStyle/>
          <a:p>
            <a:fld id="{024741AF-86D5-4A8F-9159-8018EF50964B}" type="slidenum">
              <a:rPr lang="tr-TR" smtClean="0"/>
              <a:t>47</a:t>
            </a:fld>
            <a:endParaRPr lang="tr-TR"/>
          </a:p>
        </p:txBody>
      </p:sp>
    </p:spTree>
    <p:extLst>
      <p:ext uri="{BB962C8B-B14F-4D97-AF65-F5344CB8AC3E}">
        <p14:creationId xmlns:p14="http://schemas.microsoft.com/office/powerpoint/2010/main" val="455123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24741AF-86D5-4A8F-9159-8018EF50964B}" type="slidenum">
              <a:rPr lang="tr-TR" smtClean="0"/>
              <a:t>51</a:t>
            </a:fld>
            <a:endParaRPr lang="tr-TR"/>
          </a:p>
        </p:txBody>
      </p:sp>
    </p:spTree>
    <p:extLst>
      <p:ext uri="{BB962C8B-B14F-4D97-AF65-F5344CB8AC3E}">
        <p14:creationId xmlns:p14="http://schemas.microsoft.com/office/powerpoint/2010/main" val="3850517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24741AF-86D5-4A8F-9159-8018EF50964B}" type="slidenum">
              <a:rPr lang="tr-TR" smtClean="0"/>
              <a:t>55</a:t>
            </a:fld>
            <a:endParaRPr lang="tr-TR"/>
          </a:p>
        </p:txBody>
      </p:sp>
    </p:spTree>
    <p:extLst>
      <p:ext uri="{BB962C8B-B14F-4D97-AF65-F5344CB8AC3E}">
        <p14:creationId xmlns:p14="http://schemas.microsoft.com/office/powerpoint/2010/main" val="208982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24741AF-86D5-4A8F-9159-8018EF50964B}" type="slidenum">
              <a:rPr lang="tr-TR" smtClean="0"/>
              <a:t>58</a:t>
            </a:fld>
            <a:endParaRPr lang="tr-TR"/>
          </a:p>
        </p:txBody>
      </p:sp>
    </p:spTree>
    <p:extLst>
      <p:ext uri="{BB962C8B-B14F-4D97-AF65-F5344CB8AC3E}">
        <p14:creationId xmlns:p14="http://schemas.microsoft.com/office/powerpoint/2010/main" val="325974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24741AF-86D5-4A8F-9159-8018EF50964B}" type="slidenum">
              <a:rPr lang="tr-TR" smtClean="0"/>
              <a:t>60</a:t>
            </a:fld>
            <a:endParaRPr lang="tr-TR"/>
          </a:p>
        </p:txBody>
      </p:sp>
    </p:spTree>
    <p:extLst>
      <p:ext uri="{BB962C8B-B14F-4D97-AF65-F5344CB8AC3E}">
        <p14:creationId xmlns:p14="http://schemas.microsoft.com/office/powerpoint/2010/main" val="607472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24741AF-86D5-4A8F-9159-8018EF50964B}" type="slidenum">
              <a:rPr lang="tr-TR" smtClean="0"/>
              <a:t>61</a:t>
            </a:fld>
            <a:endParaRPr lang="tr-TR"/>
          </a:p>
        </p:txBody>
      </p:sp>
    </p:spTree>
    <p:extLst>
      <p:ext uri="{BB962C8B-B14F-4D97-AF65-F5344CB8AC3E}">
        <p14:creationId xmlns:p14="http://schemas.microsoft.com/office/powerpoint/2010/main" val="29235984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24741AF-86D5-4A8F-9159-8018EF50964B}" type="slidenum">
              <a:rPr lang="tr-TR" smtClean="0"/>
              <a:t>63</a:t>
            </a:fld>
            <a:endParaRPr lang="tr-TR"/>
          </a:p>
        </p:txBody>
      </p:sp>
    </p:spTree>
    <p:extLst>
      <p:ext uri="{BB962C8B-B14F-4D97-AF65-F5344CB8AC3E}">
        <p14:creationId xmlns:p14="http://schemas.microsoft.com/office/powerpoint/2010/main" val="2747254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Sadece belli bir türde oyun üretmek için değildir. Online bir kart oyunu, araba yarışı veya 2 boyutlu bir platform oyunu vb.</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Örneğin sahip olduğu fizik motoru gibi gelişmiş özelliklere sahiptir.</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Karşılaştığımız hatalara çözüm bulmaya çalışırken benzer hatalarla karşılaşmış geliştiricilere ulaşmak ve bu hatayı onlardan yardım alarak hatayı çözümlemek çok önemlidir. </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Bunlara ek olarak en çok aranan oyun geliştiricileri arasında </a:t>
            </a:r>
            <a:r>
              <a:rPr lang="tr-TR" dirty="0" err="1"/>
              <a:t>Unity</a:t>
            </a:r>
            <a:r>
              <a:rPr lang="tr-TR" dirty="0"/>
              <a:t> geliştiricileri ilk sıralardadır.</a:t>
            </a:r>
          </a:p>
        </p:txBody>
      </p:sp>
      <p:sp>
        <p:nvSpPr>
          <p:cNvPr id="4" name="Slayt Numarası Yer Tutucusu 3"/>
          <p:cNvSpPr>
            <a:spLocks noGrp="1"/>
          </p:cNvSpPr>
          <p:nvPr>
            <p:ph type="sldNum" sz="quarter" idx="5"/>
          </p:nvPr>
        </p:nvSpPr>
        <p:spPr/>
        <p:txBody>
          <a:bodyPr/>
          <a:lstStyle/>
          <a:p>
            <a:fld id="{024741AF-86D5-4A8F-9159-8018EF50964B}" type="slidenum">
              <a:rPr lang="tr-TR" smtClean="0"/>
              <a:t>5</a:t>
            </a:fld>
            <a:endParaRPr lang="tr-TR"/>
          </a:p>
        </p:txBody>
      </p:sp>
    </p:spTree>
    <p:extLst>
      <p:ext uri="{BB962C8B-B14F-4D97-AF65-F5344CB8AC3E}">
        <p14:creationId xmlns:p14="http://schemas.microsoft.com/office/powerpoint/2010/main" val="3409043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Görsel materyal düzenlemeleri için </a:t>
            </a:r>
            <a:r>
              <a:rPr lang="tr-TR" dirty="0" err="1"/>
              <a:t>Photoshop</a:t>
            </a:r>
            <a:r>
              <a:rPr lang="tr-TR" dirty="0"/>
              <a:t> benzere uygulamalara ihtiyaç duymaktayız.</a:t>
            </a:r>
          </a:p>
          <a:p>
            <a:r>
              <a:rPr lang="tr-TR" dirty="0"/>
              <a:t>3D Modelleme için Blender, 3dsMax, Maya gibi programlara ihtiyaç duymaktayız.</a:t>
            </a:r>
          </a:p>
          <a:p>
            <a:r>
              <a:rPr lang="tr-TR" dirty="0"/>
              <a:t>Ses dosyalarının düzenlenmesi için </a:t>
            </a:r>
            <a:r>
              <a:rPr lang="tr-TR" dirty="0" err="1"/>
              <a:t>audition</a:t>
            </a:r>
            <a:r>
              <a:rPr lang="tr-TR" dirty="0"/>
              <a:t> gibi uygulamalara ihtiyaç duymaktayız.</a:t>
            </a:r>
          </a:p>
          <a:p>
            <a:r>
              <a:rPr lang="tr-TR" dirty="0"/>
              <a:t>İhtiyacımız olmayan kaynakların yani kütüphanelerin projemize dahil edilmesi bütün oyun motorlarını kapsayan bir durumdur. Cross platform desteklemesi adına bir çok kullanmadığımız kütüphanede projemizde yer alabiliyor. Bu da projemizin beklediğimizden daha büyük olmasına sebep olabiliyor. Çünkü yazılım dünyasında </a:t>
            </a:r>
            <a:r>
              <a:rPr lang="tr-TR" dirty="0" err="1"/>
              <a:t>cross</a:t>
            </a:r>
            <a:r>
              <a:rPr lang="tr-TR" dirty="0"/>
              <a:t> platform maliyetli bir iştir. </a:t>
            </a:r>
          </a:p>
          <a:p>
            <a:endParaRPr lang="tr-TR" dirty="0"/>
          </a:p>
        </p:txBody>
      </p:sp>
      <p:sp>
        <p:nvSpPr>
          <p:cNvPr id="4" name="Slayt Numarası Yer Tutucusu 3"/>
          <p:cNvSpPr>
            <a:spLocks noGrp="1"/>
          </p:cNvSpPr>
          <p:nvPr>
            <p:ph type="sldNum" sz="quarter" idx="5"/>
          </p:nvPr>
        </p:nvSpPr>
        <p:spPr/>
        <p:txBody>
          <a:bodyPr/>
          <a:lstStyle/>
          <a:p>
            <a:fld id="{024741AF-86D5-4A8F-9159-8018EF50964B}" type="slidenum">
              <a:rPr lang="tr-TR" smtClean="0"/>
              <a:t>6</a:t>
            </a:fld>
            <a:endParaRPr lang="tr-TR"/>
          </a:p>
        </p:txBody>
      </p:sp>
    </p:spTree>
    <p:extLst>
      <p:ext uri="{BB962C8B-B14F-4D97-AF65-F5344CB8AC3E}">
        <p14:creationId xmlns:p14="http://schemas.microsoft.com/office/powerpoint/2010/main" val="2030105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IDE’ler</a:t>
            </a:r>
            <a:r>
              <a:rPr lang="tr-TR" dirty="0"/>
              <a:t> bizim geliştirme ortamında ihtiyacımız olan eklentileri entegre bir şekilde sağlarlar.</a:t>
            </a:r>
          </a:p>
          <a:p>
            <a:r>
              <a:rPr lang="tr-TR" dirty="0"/>
              <a:t>Herhangi bir </a:t>
            </a:r>
            <a:r>
              <a:rPr lang="tr-TR" dirty="0" err="1"/>
              <a:t>class</a:t>
            </a:r>
            <a:r>
              <a:rPr lang="tr-TR" dirty="0"/>
              <a:t> adı yazıp nokta tuşuna basarsam hemen yanında açılır pencere içerisinde ilgili </a:t>
            </a:r>
            <a:r>
              <a:rPr lang="tr-TR" dirty="0" err="1"/>
              <a:t>class</a:t>
            </a:r>
            <a:r>
              <a:rPr lang="tr-TR" dirty="0"/>
              <a:t> ile kullanabileceğim metotların listesi çıkar. Bunu yapan özelliğe </a:t>
            </a:r>
            <a:r>
              <a:rPr lang="tr-TR" dirty="0" err="1"/>
              <a:t>intellisense</a:t>
            </a:r>
            <a:r>
              <a:rPr lang="tr-TR" dirty="0"/>
              <a:t> denir.</a:t>
            </a:r>
          </a:p>
          <a:p>
            <a:r>
              <a:rPr lang="tr-TR" dirty="0" err="1"/>
              <a:t>Text</a:t>
            </a:r>
            <a:r>
              <a:rPr lang="tr-TR" dirty="0"/>
              <a:t> </a:t>
            </a:r>
            <a:r>
              <a:rPr lang="tr-TR" dirty="0" err="1"/>
              <a:t>Editor’lerine</a:t>
            </a:r>
            <a:r>
              <a:rPr lang="tr-TR" dirty="0"/>
              <a:t> eklentileri </a:t>
            </a:r>
            <a:r>
              <a:rPr lang="tr-TR" dirty="0" err="1"/>
              <a:t>manual</a:t>
            </a:r>
            <a:r>
              <a:rPr lang="tr-TR" dirty="0"/>
              <a:t> olarak eklememiz gerekirken bu eklentiler </a:t>
            </a:r>
            <a:r>
              <a:rPr lang="tr-TR" dirty="0" err="1"/>
              <a:t>IDE’lerde</a:t>
            </a:r>
            <a:r>
              <a:rPr lang="tr-TR" dirty="0"/>
              <a:t> tümleşik bir şekilde bulunmaktadır. </a:t>
            </a:r>
          </a:p>
        </p:txBody>
      </p:sp>
      <p:sp>
        <p:nvSpPr>
          <p:cNvPr id="4" name="Slayt Numarası Yer Tutucusu 3"/>
          <p:cNvSpPr>
            <a:spLocks noGrp="1"/>
          </p:cNvSpPr>
          <p:nvPr>
            <p:ph type="sldNum" sz="quarter" idx="5"/>
          </p:nvPr>
        </p:nvSpPr>
        <p:spPr/>
        <p:txBody>
          <a:bodyPr/>
          <a:lstStyle/>
          <a:p>
            <a:fld id="{024741AF-86D5-4A8F-9159-8018EF50964B}" type="slidenum">
              <a:rPr lang="tr-TR" smtClean="0"/>
              <a:t>9</a:t>
            </a:fld>
            <a:endParaRPr lang="tr-TR"/>
          </a:p>
        </p:txBody>
      </p:sp>
    </p:spTree>
    <p:extLst>
      <p:ext uri="{BB962C8B-B14F-4D97-AF65-F5344CB8AC3E}">
        <p14:creationId xmlns:p14="http://schemas.microsoft.com/office/powerpoint/2010/main" val="1850728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.NET içerisindeki kütüphaneleri C# dili ile kullanabildiğimiz bir </a:t>
            </a:r>
            <a:r>
              <a:rPr lang="tr-TR" dirty="0" err="1"/>
              <a:t>framework’dür</a:t>
            </a:r>
            <a:r>
              <a:rPr lang="tr-TR" dirty="0"/>
              <a:t>.</a:t>
            </a:r>
          </a:p>
        </p:txBody>
      </p:sp>
      <p:sp>
        <p:nvSpPr>
          <p:cNvPr id="4" name="Slayt Numarası Yer Tutucusu 3"/>
          <p:cNvSpPr>
            <a:spLocks noGrp="1"/>
          </p:cNvSpPr>
          <p:nvPr>
            <p:ph type="sldNum" sz="quarter" idx="5"/>
          </p:nvPr>
        </p:nvSpPr>
        <p:spPr/>
        <p:txBody>
          <a:bodyPr/>
          <a:lstStyle/>
          <a:p>
            <a:fld id="{024741AF-86D5-4A8F-9159-8018EF50964B}" type="slidenum">
              <a:rPr lang="tr-TR" smtClean="0"/>
              <a:t>10</a:t>
            </a:fld>
            <a:endParaRPr lang="tr-TR"/>
          </a:p>
        </p:txBody>
      </p:sp>
    </p:spTree>
    <p:extLst>
      <p:ext uri="{BB962C8B-B14F-4D97-AF65-F5344CB8AC3E}">
        <p14:creationId xmlns:p14="http://schemas.microsoft.com/office/powerpoint/2010/main" val="3620404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Microsoft </a:t>
            </a:r>
            <a:r>
              <a:rPr lang="tr-TR" dirty="0" err="1"/>
              <a:t>Docs</a:t>
            </a:r>
            <a:r>
              <a:rPr lang="tr-TR" dirty="0"/>
              <a:t>: </a:t>
            </a:r>
            <a:r>
              <a:rPr lang="tr-TR" dirty="0">
                <a:hlinkClick r:id="rId3"/>
              </a:rPr>
              <a:t>https://docs.microsoft.com/tr-tr/dotnet/csharp/</a:t>
            </a:r>
            <a:endParaRPr lang="tr-TR" dirty="0"/>
          </a:p>
          <a:p>
            <a:endParaRPr lang="tr-TR" dirty="0"/>
          </a:p>
        </p:txBody>
      </p:sp>
      <p:sp>
        <p:nvSpPr>
          <p:cNvPr id="4" name="Slayt Numarası Yer Tutucusu 3"/>
          <p:cNvSpPr>
            <a:spLocks noGrp="1"/>
          </p:cNvSpPr>
          <p:nvPr>
            <p:ph type="sldNum" sz="quarter" idx="5"/>
          </p:nvPr>
        </p:nvSpPr>
        <p:spPr/>
        <p:txBody>
          <a:bodyPr/>
          <a:lstStyle/>
          <a:p>
            <a:fld id="{024741AF-86D5-4A8F-9159-8018EF50964B}" type="slidenum">
              <a:rPr lang="tr-TR" smtClean="0"/>
              <a:t>14</a:t>
            </a:fld>
            <a:endParaRPr lang="tr-TR"/>
          </a:p>
        </p:txBody>
      </p:sp>
    </p:spTree>
    <p:extLst>
      <p:ext uri="{BB962C8B-B14F-4D97-AF65-F5344CB8AC3E}">
        <p14:creationId xmlns:p14="http://schemas.microsoft.com/office/powerpoint/2010/main" val="4195790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24741AF-86D5-4A8F-9159-8018EF50964B}" type="slidenum">
              <a:rPr lang="tr-TR" smtClean="0"/>
              <a:t>15</a:t>
            </a:fld>
            <a:endParaRPr lang="tr-TR"/>
          </a:p>
        </p:txBody>
      </p:sp>
    </p:spTree>
    <p:extLst>
      <p:ext uri="{BB962C8B-B14F-4D97-AF65-F5344CB8AC3E}">
        <p14:creationId xmlns:p14="http://schemas.microsoft.com/office/powerpoint/2010/main" val="3232650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Yazılım dünyasında yapmak istediğimiz şeyi olabildiğince detaylandırmamız gerekiyor.</a:t>
            </a:r>
          </a:p>
          <a:p>
            <a:r>
              <a:rPr lang="tr-TR" dirty="0"/>
              <a:t>Ör: «Ekrana yazı yazdırmak» eksik bir tanımlama olur.</a:t>
            </a:r>
          </a:p>
          <a:p>
            <a:r>
              <a:rPr lang="tr-TR" dirty="0"/>
              <a:t>«Konsola Merhaba Dünya yazdırmak» daha iyi bir tanımlama oldu.</a:t>
            </a:r>
          </a:p>
          <a:p>
            <a:endParaRPr lang="tr-TR" dirty="0"/>
          </a:p>
        </p:txBody>
      </p:sp>
      <p:sp>
        <p:nvSpPr>
          <p:cNvPr id="4" name="Slayt Numarası Yer Tutucusu 3"/>
          <p:cNvSpPr>
            <a:spLocks noGrp="1"/>
          </p:cNvSpPr>
          <p:nvPr>
            <p:ph type="sldNum" sz="quarter" idx="5"/>
          </p:nvPr>
        </p:nvSpPr>
        <p:spPr/>
        <p:txBody>
          <a:bodyPr/>
          <a:lstStyle/>
          <a:p>
            <a:fld id="{024741AF-86D5-4A8F-9159-8018EF50964B}" type="slidenum">
              <a:rPr lang="tr-TR" smtClean="0"/>
              <a:t>19</a:t>
            </a:fld>
            <a:endParaRPr lang="tr-TR"/>
          </a:p>
        </p:txBody>
      </p:sp>
    </p:spTree>
    <p:extLst>
      <p:ext uri="{BB962C8B-B14F-4D97-AF65-F5344CB8AC3E}">
        <p14:creationId xmlns:p14="http://schemas.microsoft.com/office/powerpoint/2010/main" val="154479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760B777-5430-472D-9104-E9C8672BE0D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186BA783-87C0-401A-AE7C-69149E2979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15AD25A7-09B9-4AD2-9F62-EF754A47651E}"/>
              </a:ext>
            </a:extLst>
          </p:cNvPr>
          <p:cNvSpPr>
            <a:spLocks noGrp="1"/>
          </p:cNvSpPr>
          <p:nvPr>
            <p:ph type="dt" sz="half" idx="10"/>
          </p:nvPr>
        </p:nvSpPr>
        <p:spPr/>
        <p:txBody>
          <a:bodyPr/>
          <a:lstStyle/>
          <a:p>
            <a:fld id="{907572F2-F31C-4C75-AB82-E6E1FD87B11F}" type="datetimeFigureOut">
              <a:rPr lang="tr-TR" smtClean="0"/>
              <a:t>7.04.2020</a:t>
            </a:fld>
            <a:endParaRPr lang="tr-TR"/>
          </a:p>
        </p:txBody>
      </p:sp>
      <p:sp>
        <p:nvSpPr>
          <p:cNvPr id="5" name="Alt Bilgi Yer Tutucusu 4">
            <a:extLst>
              <a:ext uri="{FF2B5EF4-FFF2-40B4-BE49-F238E27FC236}">
                <a16:creationId xmlns:a16="http://schemas.microsoft.com/office/drawing/2014/main" id="{5406DB96-D198-409C-9B99-C7AEF5E4396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C0C7139-FB28-4F74-B09B-332D51B29163}"/>
              </a:ext>
            </a:extLst>
          </p:cNvPr>
          <p:cNvSpPr>
            <a:spLocks noGrp="1"/>
          </p:cNvSpPr>
          <p:nvPr>
            <p:ph type="sldNum" sz="quarter" idx="12"/>
          </p:nvPr>
        </p:nvSpPr>
        <p:spPr/>
        <p:txBody>
          <a:bodyPr/>
          <a:lstStyle/>
          <a:p>
            <a:fld id="{1B1CFD5D-1B16-4482-956D-EEE01CBC82A8}" type="slidenum">
              <a:rPr lang="tr-TR" smtClean="0"/>
              <a:t>‹#›</a:t>
            </a:fld>
            <a:endParaRPr lang="tr-TR"/>
          </a:p>
        </p:txBody>
      </p:sp>
    </p:spTree>
    <p:extLst>
      <p:ext uri="{BB962C8B-B14F-4D97-AF65-F5344CB8AC3E}">
        <p14:creationId xmlns:p14="http://schemas.microsoft.com/office/powerpoint/2010/main" val="2148673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216922-15FD-4334-A75E-334A675C17CC}"/>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EDA8A485-2C88-4456-AFCF-65F40D77F03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2FF0570F-6A0A-40AD-B34D-0DDDBE38F00E}"/>
              </a:ext>
            </a:extLst>
          </p:cNvPr>
          <p:cNvSpPr>
            <a:spLocks noGrp="1"/>
          </p:cNvSpPr>
          <p:nvPr>
            <p:ph type="dt" sz="half" idx="10"/>
          </p:nvPr>
        </p:nvSpPr>
        <p:spPr/>
        <p:txBody>
          <a:bodyPr/>
          <a:lstStyle/>
          <a:p>
            <a:fld id="{907572F2-F31C-4C75-AB82-E6E1FD87B11F}" type="datetimeFigureOut">
              <a:rPr lang="tr-TR" smtClean="0"/>
              <a:t>7.04.2020</a:t>
            </a:fld>
            <a:endParaRPr lang="tr-TR"/>
          </a:p>
        </p:txBody>
      </p:sp>
      <p:sp>
        <p:nvSpPr>
          <p:cNvPr id="5" name="Alt Bilgi Yer Tutucusu 4">
            <a:extLst>
              <a:ext uri="{FF2B5EF4-FFF2-40B4-BE49-F238E27FC236}">
                <a16:creationId xmlns:a16="http://schemas.microsoft.com/office/drawing/2014/main" id="{3CB74EA0-DA8B-4148-AE1D-9B78151CF0E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43F2541-51C8-4CE6-A2A3-E75802943836}"/>
              </a:ext>
            </a:extLst>
          </p:cNvPr>
          <p:cNvSpPr>
            <a:spLocks noGrp="1"/>
          </p:cNvSpPr>
          <p:nvPr>
            <p:ph type="sldNum" sz="quarter" idx="12"/>
          </p:nvPr>
        </p:nvSpPr>
        <p:spPr/>
        <p:txBody>
          <a:bodyPr/>
          <a:lstStyle/>
          <a:p>
            <a:fld id="{1B1CFD5D-1B16-4482-956D-EEE01CBC82A8}" type="slidenum">
              <a:rPr lang="tr-TR" smtClean="0"/>
              <a:t>‹#›</a:t>
            </a:fld>
            <a:endParaRPr lang="tr-TR"/>
          </a:p>
        </p:txBody>
      </p:sp>
    </p:spTree>
    <p:extLst>
      <p:ext uri="{BB962C8B-B14F-4D97-AF65-F5344CB8AC3E}">
        <p14:creationId xmlns:p14="http://schemas.microsoft.com/office/powerpoint/2010/main" val="2153332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0EA30FB7-6E3B-429C-93FF-E5F62FD14985}"/>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53029457-1419-4693-B7F4-BDB5F6E5CB37}"/>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2A6EB02-FCB7-4A90-9E2F-0B77757B6B35}"/>
              </a:ext>
            </a:extLst>
          </p:cNvPr>
          <p:cNvSpPr>
            <a:spLocks noGrp="1"/>
          </p:cNvSpPr>
          <p:nvPr>
            <p:ph type="dt" sz="half" idx="10"/>
          </p:nvPr>
        </p:nvSpPr>
        <p:spPr/>
        <p:txBody>
          <a:bodyPr/>
          <a:lstStyle/>
          <a:p>
            <a:fld id="{907572F2-F31C-4C75-AB82-E6E1FD87B11F}" type="datetimeFigureOut">
              <a:rPr lang="tr-TR" smtClean="0"/>
              <a:t>7.04.2020</a:t>
            </a:fld>
            <a:endParaRPr lang="tr-TR"/>
          </a:p>
        </p:txBody>
      </p:sp>
      <p:sp>
        <p:nvSpPr>
          <p:cNvPr id="5" name="Alt Bilgi Yer Tutucusu 4">
            <a:extLst>
              <a:ext uri="{FF2B5EF4-FFF2-40B4-BE49-F238E27FC236}">
                <a16:creationId xmlns:a16="http://schemas.microsoft.com/office/drawing/2014/main" id="{6EA275C4-B96E-49B4-BB06-8FFEA5287F9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1A11299-F0C3-4F33-8736-657E7677F490}"/>
              </a:ext>
            </a:extLst>
          </p:cNvPr>
          <p:cNvSpPr>
            <a:spLocks noGrp="1"/>
          </p:cNvSpPr>
          <p:nvPr>
            <p:ph type="sldNum" sz="quarter" idx="12"/>
          </p:nvPr>
        </p:nvSpPr>
        <p:spPr/>
        <p:txBody>
          <a:bodyPr/>
          <a:lstStyle/>
          <a:p>
            <a:fld id="{1B1CFD5D-1B16-4482-956D-EEE01CBC82A8}" type="slidenum">
              <a:rPr lang="tr-TR" smtClean="0"/>
              <a:t>‹#›</a:t>
            </a:fld>
            <a:endParaRPr lang="tr-TR"/>
          </a:p>
        </p:txBody>
      </p:sp>
    </p:spTree>
    <p:extLst>
      <p:ext uri="{BB962C8B-B14F-4D97-AF65-F5344CB8AC3E}">
        <p14:creationId xmlns:p14="http://schemas.microsoft.com/office/powerpoint/2010/main" val="361514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CCB3A3-804A-4564-BDE5-C2749CF5CD25}"/>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63B8D970-6F02-4285-B0E8-EBD5D55B3E0D}"/>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4CC6234-447D-49BB-8491-BA4F9D9E9368}"/>
              </a:ext>
            </a:extLst>
          </p:cNvPr>
          <p:cNvSpPr>
            <a:spLocks noGrp="1"/>
          </p:cNvSpPr>
          <p:nvPr>
            <p:ph type="dt" sz="half" idx="10"/>
          </p:nvPr>
        </p:nvSpPr>
        <p:spPr/>
        <p:txBody>
          <a:bodyPr/>
          <a:lstStyle/>
          <a:p>
            <a:fld id="{907572F2-F31C-4C75-AB82-E6E1FD87B11F}" type="datetimeFigureOut">
              <a:rPr lang="tr-TR" smtClean="0"/>
              <a:t>7.04.2020</a:t>
            </a:fld>
            <a:endParaRPr lang="tr-TR"/>
          </a:p>
        </p:txBody>
      </p:sp>
      <p:sp>
        <p:nvSpPr>
          <p:cNvPr id="5" name="Alt Bilgi Yer Tutucusu 4">
            <a:extLst>
              <a:ext uri="{FF2B5EF4-FFF2-40B4-BE49-F238E27FC236}">
                <a16:creationId xmlns:a16="http://schemas.microsoft.com/office/drawing/2014/main" id="{FB0182AC-3838-4C29-95A5-F13B6AA6A6B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E47F5F1-7D3A-4817-898D-AE7E240FB0D5}"/>
              </a:ext>
            </a:extLst>
          </p:cNvPr>
          <p:cNvSpPr>
            <a:spLocks noGrp="1"/>
          </p:cNvSpPr>
          <p:nvPr>
            <p:ph type="sldNum" sz="quarter" idx="12"/>
          </p:nvPr>
        </p:nvSpPr>
        <p:spPr/>
        <p:txBody>
          <a:bodyPr/>
          <a:lstStyle/>
          <a:p>
            <a:fld id="{1B1CFD5D-1B16-4482-956D-EEE01CBC82A8}" type="slidenum">
              <a:rPr lang="tr-TR" smtClean="0"/>
              <a:t>‹#›</a:t>
            </a:fld>
            <a:endParaRPr lang="tr-TR"/>
          </a:p>
        </p:txBody>
      </p:sp>
    </p:spTree>
    <p:extLst>
      <p:ext uri="{BB962C8B-B14F-4D97-AF65-F5344CB8AC3E}">
        <p14:creationId xmlns:p14="http://schemas.microsoft.com/office/powerpoint/2010/main" val="1178748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166D33-C6C9-4A2E-AEB7-27AE96B951BB}"/>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1F705183-2370-4B80-93E5-789F61F36B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658EE965-0753-453A-B509-948E6051E91F}"/>
              </a:ext>
            </a:extLst>
          </p:cNvPr>
          <p:cNvSpPr>
            <a:spLocks noGrp="1"/>
          </p:cNvSpPr>
          <p:nvPr>
            <p:ph type="dt" sz="half" idx="10"/>
          </p:nvPr>
        </p:nvSpPr>
        <p:spPr/>
        <p:txBody>
          <a:bodyPr/>
          <a:lstStyle/>
          <a:p>
            <a:fld id="{907572F2-F31C-4C75-AB82-E6E1FD87B11F}" type="datetimeFigureOut">
              <a:rPr lang="tr-TR" smtClean="0"/>
              <a:t>7.04.2020</a:t>
            </a:fld>
            <a:endParaRPr lang="tr-TR"/>
          </a:p>
        </p:txBody>
      </p:sp>
      <p:sp>
        <p:nvSpPr>
          <p:cNvPr id="5" name="Alt Bilgi Yer Tutucusu 4">
            <a:extLst>
              <a:ext uri="{FF2B5EF4-FFF2-40B4-BE49-F238E27FC236}">
                <a16:creationId xmlns:a16="http://schemas.microsoft.com/office/drawing/2014/main" id="{060B6FED-2A95-4A38-B513-69114862506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B295FE3-A001-41FB-83A7-5B9F18F9D208}"/>
              </a:ext>
            </a:extLst>
          </p:cNvPr>
          <p:cNvSpPr>
            <a:spLocks noGrp="1"/>
          </p:cNvSpPr>
          <p:nvPr>
            <p:ph type="sldNum" sz="quarter" idx="12"/>
          </p:nvPr>
        </p:nvSpPr>
        <p:spPr/>
        <p:txBody>
          <a:bodyPr/>
          <a:lstStyle/>
          <a:p>
            <a:fld id="{1B1CFD5D-1B16-4482-956D-EEE01CBC82A8}" type="slidenum">
              <a:rPr lang="tr-TR" smtClean="0"/>
              <a:t>‹#›</a:t>
            </a:fld>
            <a:endParaRPr lang="tr-TR"/>
          </a:p>
        </p:txBody>
      </p:sp>
    </p:spTree>
    <p:extLst>
      <p:ext uri="{BB962C8B-B14F-4D97-AF65-F5344CB8AC3E}">
        <p14:creationId xmlns:p14="http://schemas.microsoft.com/office/powerpoint/2010/main" val="410678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F9F2BC-A9C1-45E8-B43A-47936E6ACA47}"/>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29749CAE-2E85-48DD-BFC4-2FE9CD498245}"/>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67C1237F-4D0A-4592-BD94-CDCF9954CA65}"/>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58F8B362-E752-4A28-83D6-C59F359BFCC9}"/>
              </a:ext>
            </a:extLst>
          </p:cNvPr>
          <p:cNvSpPr>
            <a:spLocks noGrp="1"/>
          </p:cNvSpPr>
          <p:nvPr>
            <p:ph type="dt" sz="half" idx="10"/>
          </p:nvPr>
        </p:nvSpPr>
        <p:spPr/>
        <p:txBody>
          <a:bodyPr/>
          <a:lstStyle/>
          <a:p>
            <a:fld id="{907572F2-F31C-4C75-AB82-E6E1FD87B11F}" type="datetimeFigureOut">
              <a:rPr lang="tr-TR" smtClean="0"/>
              <a:t>7.04.2020</a:t>
            </a:fld>
            <a:endParaRPr lang="tr-TR"/>
          </a:p>
        </p:txBody>
      </p:sp>
      <p:sp>
        <p:nvSpPr>
          <p:cNvPr id="6" name="Alt Bilgi Yer Tutucusu 5">
            <a:extLst>
              <a:ext uri="{FF2B5EF4-FFF2-40B4-BE49-F238E27FC236}">
                <a16:creationId xmlns:a16="http://schemas.microsoft.com/office/drawing/2014/main" id="{7FD82D41-C682-4F15-B570-15FA96AE8E6A}"/>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AC039B0D-86EA-462C-853C-FA7C4006674C}"/>
              </a:ext>
            </a:extLst>
          </p:cNvPr>
          <p:cNvSpPr>
            <a:spLocks noGrp="1"/>
          </p:cNvSpPr>
          <p:nvPr>
            <p:ph type="sldNum" sz="quarter" idx="12"/>
          </p:nvPr>
        </p:nvSpPr>
        <p:spPr/>
        <p:txBody>
          <a:bodyPr/>
          <a:lstStyle/>
          <a:p>
            <a:fld id="{1B1CFD5D-1B16-4482-956D-EEE01CBC82A8}" type="slidenum">
              <a:rPr lang="tr-TR" smtClean="0"/>
              <a:t>‹#›</a:t>
            </a:fld>
            <a:endParaRPr lang="tr-TR"/>
          </a:p>
        </p:txBody>
      </p:sp>
    </p:spTree>
    <p:extLst>
      <p:ext uri="{BB962C8B-B14F-4D97-AF65-F5344CB8AC3E}">
        <p14:creationId xmlns:p14="http://schemas.microsoft.com/office/powerpoint/2010/main" val="740052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31FA30C-2965-4057-AC24-DB9CF53AC5FE}"/>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222E6CBD-B66A-4D0A-B284-85F9AA24D3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C4435343-4477-4204-8E12-AAFF77EAC003}"/>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86CDC2B0-1AB6-4EA5-A523-712B670192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B372049F-35C3-4F79-A5E8-45E3E53F5C57}"/>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D2DB9AFC-3552-4832-91E1-92BAD9324B3D}"/>
              </a:ext>
            </a:extLst>
          </p:cNvPr>
          <p:cNvSpPr>
            <a:spLocks noGrp="1"/>
          </p:cNvSpPr>
          <p:nvPr>
            <p:ph type="dt" sz="half" idx="10"/>
          </p:nvPr>
        </p:nvSpPr>
        <p:spPr/>
        <p:txBody>
          <a:bodyPr/>
          <a:lstStyle/>
          <a:p>
            <a:fld id="{907572F2-F31C-4C75-AB82-E6E1FD87B11F}" type="datetimeFigureOut">
              <a:rPr lang="tr-TR" smtClean="0"/>
              <a:t>7.04.2020</a:t>
            </a:fld>
            <a:endParaRPr lang="tr-TR"/>
          </a:p>
        </p:txBody>
      </p:sp>
      <p:sp>
        <p:nvSpPr>
          <p:cNvPr id="8" name="Alt Bilgi Yer Tutucusu 7">
            <a:extLst>
              <a:ext uri="{FF2B5EF4-FFF2-40B4-BE49-F238E27FC236}">
                <a16:creationId xmlns:a16="http://schemas.microsoft.com/office/drawing/2014/main" id="{14B9E002-0662-40B1-B578-2EE37FE74380}"/>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9BAF1C13-C4D5-41F1-9A97-15B02EF83A49}"/>
              </a:ext>
            </a:extLst>
          </p:cNvPr>
          <p:cNvSpPr>
            <a:spLocks noGrp="1"/>
          </p:cNvSpPr>
          <p:nvPr>
            <p:ph type="sldNum" sz="quarter" idx="12"/>
          </p:nvPr>
        </p:nvSpPr>
        <p:spPr/>
        <p:txBody>
          <a:bodyPr/>
          <a:lstStyle/>
          <a:p>
            <a:fld id="{1B1CFD5D-1B16-4482-956D-EEE01CBC82A8}" type="slidenum">
              <a:rPr lang="tr-TR" smtClean="0"/>
              <a:t>‹#›</a:t>
            </a:fld>
            <a:endParaRPr lang="tr-TR"/>
          </a:p>
        </p:txBody>
      </p:sp>
    </p:spTree>
    <p:extLst>
      <p:ext uri="{BB962C8B-B14F-4D97-AF65-F5344CB8AC3E}">
        <p14:creationId xmlns:p14="http://schemas.microsoft.com/office/powerpoint/2010/main" val="3143092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2B2976-A813-43F6-9E22-AC720A8151F6}"/>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DB2BE6CA-E913-4326-BDCC-DE05637CB1FD}"/>
              </a:ext>
            </a:extLst>
          </p:cNvPr>
          <p:cNvSpPr>
            <a:spLocks noGrp="1"/>
          </p:cNvSpPr>
          <p:nvPr>
            <p:ph type="dt" sz="half" idx="10"/>
          </p:nvPr>
        </p:nvSpPr>
        <p:spPr/>
        <p:txBody>
          <a:bodyPr/>
          <a:lstStyle/>
          <a:p>
            <a:fld id="{907572F2-F31C-4C75-AB82-E6E1FD87B11F}" type="datetimeFigureOut">
              <a:rPr lang="tr-TR" smtClean="0"/>
              <a:t>7.04.2020</a:t>
            </a:fld>
            <a:endParaRPr lang="tr-TR"/>
          </a:p>
        </p:txBody>
      </p:sp>
      <p:sp>
        <p:nvSpPr>
          <p:cNvPr id="4" name="Alt Bilgi Yer Tutucusu 3">
            <a:extLst>
              <a:ext uri="{FF2B5EF4-FFF2-40B4-BE49-F238E27FC236}">
                <a16:creationId xmlns:a16="http://schemas.microsoft.com/office/drawing/2014/main" id="{2E521DC5-E368-4ED1-97A8-E592A092217C}"/>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B3A40EEE-D470-4C88-8F83-588D554EFAFE}"/>
              </a:ext>
            </a:extLst>
          </p:cNvPr>
          <p:cNvSpPr>
            <a:spLocks noGrp="1"/>
          </p:cNvSpPr>
          <p:nvPr>
            <p:ph type="sldNum" sz="quarter" idx="12"/>
          </p:nvPr>
        </p:nvSpPr>
        <p:spPr/>
        <p:txBody>
          <a:bodyPr/>
          <a:lstStyle/>
          <a:p>
            <a:fld id="{1B1CFD5D-1B16-4482-956D-EEE01CBC82A8}" type="slidenum">
              <a:rPr lang="tr-TR" smtClean="0"/>
              <a:t>‹#›</a:t>
            </a:fld>
            <a:endParaRPr lang="tr-TR"/>
          </a:p>
        </p:txBody>
      </p:sp>
    </p:spTree>
    <p:extLst>
      <p:ext uri="{BB962C8B-B14F-4D97-AF65-F5344CB8AC3E}">
        <p14:creationId xmlns:p14="http://schemas.microsoft.com/office/powerpoint/2010/main" val="3979244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109A8067-4F3C-487D-912C-0B921266DD14}"/>
              </a:ext>
            </a:extLst>
          </p:cNvPr>
          <p:cNvSpPr>
            <a:spLocks noGrp="1"/>
          </p:cNvSpPr>
          <p:nvPr>
            <p:ph type="dt" sz="half" idx="10"/>
          </p:nvPr>
        </p:nvSpPr>
        <p:spPr/>
        <p:txBody>
          <a:bodyPr/>
          <a:lstStyle/>
          <a:p>
            <a:fld id="{907572F2-F31C-4C75-AB82-E6E1FD87B11F}" type="datetimeFigureOut">
              <a:rPr lang="tr-TR" smtClean="0"/>
              <a:t>7.04.2020</a:t>
            </a:fld>
            <a:endParaRPr lang="tr-TR"/>
          </a:p>
        </p:txBody>
      </p:sp>
      <p:sp>
        <p:nvSpPr>
          <p:cNvPr id="3" name="Alt Bilgi Yer Tutucusu 2">
            <a:extLst>
              <a:ext uri="{FF2B5EF4-FFF2-40B4-BE49-F238E27FC236}">
                <a16:creationId xmlns:a16="http://schemas.microsoft.com/office/drawing/2014/main" id="{795959EB-5724-4ACF-9C69-AF5DA50A304E}"/>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DC171D59-E75E-4455-88C0-9F1D7FF3A13F}"/>
              </a:ext>
            </a:extLst>
          </p:cNvPr>
          <p:cNvSpPr>
            <a:spLocks noGrp="1"/>
          </p:cNvSpPr>
          <p:nvPr>
            <p:ph type="sldNum" sz="quarter" idx="12"/>
          </p:nvPr>
        </p:nvSpPr>
        <p:spPr/>
        <p:txBody>
          <a:bodyPr/>
          <a:lstStyle/>
          <a:p>
            <a:fld id="{1B1CFD5D-1B16-4482-956D-EEE01CBC82A8}" type="slidenum">
              <a:rPr lang="tr-TR" smtClean="0"/>
              <a:t>‹#›</a:t>
            </a:fld>
            <a:endParaRPr lang="tr-TR"/>
          </a:p>
        </p:txBody>
      </p:sp>
    </p:spTree>
    <p:extLst>
      <p:ext uri="{BB962C8B-B14F-4D97-AF65-F5344CB8AC3E}">
        <p14:creationId xmlns:p14="http://schemas.microsoft.com/office/powerpoint/2010/main" val="3299869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414AB0-B427-4FE7-921E-4B0984018FCF}"/>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F65D1627-9361-4F59-8376-23F2C2FE12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4A63AE8B-6BFC-4D15-AC59-58E0AD670A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AEADA72E-A525-4BD7-8BCB-79CE65117D0C}"/>
              </a:ext>
            </a:extLst>
          </p:cNvPr>
          <p:cNvSpPr>
            <a:spLocks noGrp="1"/>
          </p:cNvSpPr>
          <p:nvPr>
            <p:ph type="dt" sz="half" idx="10"/>
          </p:nvPr>
        </p:nvSpPr>
        <p:spPr/>
        <p:txBody>
          <a:bodyPr/>
          <a:lstStyle/>
          <a:p>
            <a:fld id="{907572F2-F31C-4C75-AB82-E6E1FD87B11F}" type="datetimeFigureOut">
              <a:rPr lang="tr-TR" smtClean="0"/>
              <a:t>7.04.2020</a:t>
            </a:fld>
            <a:endParaRPr lang="tr-TR"/>
          </a:p>
        </p:txBody>
      </p:sp>
      <p:sp>
        <p:nvSpPr>
          <p:cNvPr id="6" name="Alt Bilgi Yer Tutucusu 5">
            <a:extLst>
              <a:ext uri="{FF2B5EF4-FFF2-40B4-BE49-F238E27FC236}">
                <a16:creationId xmlns:a16="http://schemas.microsoft.com/office/drawing/2014/main" id="{8C7DB4B8-B427-4594-9F28-2D68D5AFD1DE}"/>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96210105-65F0-4E20-932C-59466916FDAB}"/>
              </a:ext>
            </a:extLst>
          </p:cNvPr>
          <p:cNvSpPr>
            <a:spLocks noGrp="1"/>
          </p:cNvSpPr>
          <p:nvPr>
            <p:ph type="sldNum" sz="quarter" idx="12"/>
          </p:nvPr>
        </p:nvSpPr>
        <p:spPr/>
        <p:txBody>
          <a:bodyPr/>
          <a:lstStyle/>
          <a:p>
            <a:fld id="{1B1CFD5D-1B16-4482-956D-EEE01CBC82A8}" type="slidenum">
              <a:rPr lang="tr-TR" smtClean="0"/>
              <a:t>‹#›</a:t>
            </a:fld>
            <a:endParaRPr lang="tr-TR"/>
          </a:p>
        </p:txBody>
      </p:sp>
    </p:spTree>
    <p:extLst>
      <p:ext uri="{BB962C8B-B14F-4D97-AF65-F5344CB8AC3E}">
        <p14:creationId xmlns:p14="http://schemas.microsoft.com/office/powerpoint/2010/main" val="323754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F92A17-C683-4723-BA4B-551F73E44AFD}"/>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0F773645-DED0-463E-B15A-4B73A57D3A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1AC191BF-815D-4B9D-9672-FE9AE882F5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32375BC0-75E3-44C3-9447-67C7CDB4A37D}"/>
              </a:ext>
            </a:extLst>
          </p:cNvPr>
          <p:cNvSpPr>
            <a:spLocks noGrp="1"/>
          </p:cNvSpPr>
          <p:nvPr>
            <p:ph type="dt" sz="half" idx="10"/>
          </p:nvPr>
        </p:nvSpPr>
        <p:spPr/>
        <p:txBody>
          <a:bodyPr/>
          <a:lstStyle/>
          <a:p>
            <a:fld id="{907572F2-F31C-4C75-AB82-E6E1FD87B11F}" type="datetimeFigureOut">
              <a:rPr lang="tr-TR" smtClean="0"/>
              <a:t>7.04.2020</a:t>
            </a:fld>
            <a:endParaRPr lang="tr-TR"/>
          </a:p>
        </p:txBody>
      </p:sp>
      <p:sp>
        <p:nvSpPr>
          <p:cNvPr id="6" name="Alt Bilgi Yer Tutucusu 5">
            <a:extLst>
              <a:ext uri="{FF2B5EF4-FFF2-40B4-BE49-F238E27FC236}">
                <a16:creationId xmlns:a16="http://schemas.microsoft.com/office/drawing/2014/main" id="{9EA207FF-CCF7-4378-A671-A1A89CC2C856}"/>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75E7594-C7AC-44AC-A16E-D6CF8441B585}"/>
              </a:ext>
            </a:extLst>
          </p:cNvPr>
          <p:cNvSpPr>
            <a:spLocks noGrp="1"/>
          </p:cNvSpPr>
          <p:nvPr>
            <p:ph type="sldNum" sz="quarter" idx="12"/>
          </p:nvPr>
        </p:nvSpPr>
        <p:spPr/>
        <p:txBody>
          <a:bodyPr/>
          <a:lstStyle/>
          <a:p>
            <a:fld id="{1B1CFD5D-1B16-4482-956D-EEE01CBC82A8}" type="slidenum">
              <a:rPr lang="tr-TR" smtClean="0"/>
              <a:t>‹#›</a:t>
            </a:fld>
            <a:endParaRPr lang="tr-TR"/>
          </a:p>
        </p:txBody>
      </p:sp>
    </p:spTree>
    <p:extLst>
      <p:ext uri="{BB962C8B-B14F-4D97-AF65-F5344CB8AC3E}">
        <p14:creationId xmlns:p14="http://schemas.microsoft.com/office/powerpoint/2010/main" val="2045385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879BDA24-7AF4-45B3-A88A-4C417BA1E6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7055C19B-5F34-490F-A0FF-C774BD58E0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F96D7F4-3B33-4B37-A23D-F36F60F866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7572F2-F31C-4C75-AB82-E6E1FD87B11F}" type="datetimeFigureOut">
              <a:rPr lang="tr-TR" smtClean="0"/>
              <a:t>7.04.2020</a:t>
            </a:fld>
            <a:endParaRPr lang="tr-TR"/>
          </a:p>
        </p:txBody>
      </p:sp>
      <p:sp>
        <p:nvSpPr>
          <p:cNvPr id="5" name="Alt Bilgi Yer Tutucusu 4">
            <a:extLst>
              <a:ext uri="{FF2B5EF4-FFF2-40B4-BE49-F238E27FC236}">
                <a16:creationId xmlns:a16="http://schemas.microsoft.com/office/drawing/2014/main" id="{1F6BE4E3-3081-4D17-89B7-38F5DAF341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A8F98E8A-89D4-4077-8327-986EF67802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1CFD5D-1B16-4482-956D-EEE01CBC82A8}" type="slidenum">
              <a:rPr lang="tr-TR" smtClean="0"/>
              <a:t>‹#›</a:t>
            </a:fld>
            <a:endParaRPr lang="tr-TR"/>
          </a:p>
        </p:txBody>
      </p:sp>
    </p:spTree>
    <p:extLst>
      <p:ext uri="{BB962C8B-B14F-4D97-AF65-F5344CB8AC3E}">
        <p14:creationId xmlns:p14="http://schemas.microsoft.com/office/powerpoint/2010/main" val="1150699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zh.wikipedia.org/wiki/.NET%E6%A1%86%E6%9E%B6"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redbubble.com/people/hipstuff/works/27700587-c-sharp-logo?p=canvas-print" TargetMode="External"/><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www.sorucvp.net/soru/mobilyada-lake-nasil-bir-malzemedir/" TargetMode="External"/><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tr-tr/" TargetMode="External"/><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docs.microsoft.com/tr-tr/dotnet/cshar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octoverse.github.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hyperlink" Target="https://store.unity.com/#plans-individual"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9.jpg"/><Relationship Id="rId7" Type="http://schemas.openxmlformats.org/officeDocument/2006/relationships/image" Target="../media/image53.svg"/><Relationship Id="rId2" Type="http://schemas.openxmlformats.org/officeDocument/2006/relationships/image" Target="../media/image48.jp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57.png"/><Relationship Id="rId7" Type="http://schemas.openxmlformats.org/officeDocument/2006/relationships/diagramQuickStyle" Target="../diagrams/quickStyle8.xml"/><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58.svg"/><Relationship Id="rId9" Type="http://schemas.microsoft.com/office/2007/relationships/diagramDrawing" Target="../diagrams/drawing8.xml"/></Relationships>
</file>

<file path=ppt/slides/_rels/slide2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unity3d.com/Manual/index.html" TargetMode="External"/><Relationship Id="rId2" Type="http://schemas.openxmlformats.org/officeDocument/2006/relationships/image" Target="../media/image64.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jpeg"/><Relationship Id="rId7"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76.svg"/></Relationships>
</file>

<file path=ppt/slides/_rels/slide3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81.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8.jpe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2.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hyperlink" Target="http://www.youtube.com/watch?v=aJrZkNVwNT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www.youtube.com/watch?v=Dkr1r7umHq8"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www.youtube.com/watch?v=7HN4l3EKvv0" TargetMode="External"/><Relationship Id="rId2" Type="http://schemas.openxmlformats.org/officeDocument/2006/relationships/image" Target="../media/image86.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ec5BsCHweRc" TargetMode="External"/><Relationship Id="rId2" Type="http://schemas.openxmlformats.org/officeDocument/2006/relationships/image" Target="../media/image87.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89.jpg"/><Relationship Id="rId7" Type="http://schemas.openxmlformats.org/officeDocument/2006/relationships/diagramColors" Target="../diagrams/colors1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48.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9.jpeg"/><Relationship Id="rId7" Type="http://schemas.openxmlformats.org/officeDocument/2006/relationships/diagramColors" Target="../diagrams/colors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50.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svg"/></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3.svg"/><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 name="Picture 3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B650B9C0-9B54-4D71-8915-5B9B0473FFE2}"/>
              </a:ext>
            </a:extLst>
          </p:cNvPr>
          <p:cNvSpPr>
            <a:spLocks noGrp="1"/>
          </p:cNvSpPr>
          <p:nvPr>
            <p:ph type="ctrTitle"/>
          </p:nvPr>
        </p:nvSpPr>
        <p:spPr>
          <a:xfrm>
            <a:off x="3045368" y="2043663"/>
            <a:ext cx="6105194" cy="2031055"/>
          </a:xfrm>
        </p:spPr>
        <p:txBody>
          <a:bodyPr>
            <a:normAutofit/>
          </a:bodyPr>
          <a:lstStyle/>
          <a:p>
            <a:r>
              <a:rPr lang="tr-TR" dirty="0" err="1">
                <a:solidFill>
                  <a:srgbClr val="FFFFFF"/>
                </a:solidFill>
              </a:rPr>
              <a:t>Unity</a:t>
            </a:r>
            <a:endParaRPr lang="tr-TR">
              <a:solidFill>
                <a:srgbClr val="FFFFFF"/>
              </a:solidFill>
            </a:endParaRPr>
          </a:p>
        </p:txBody>
      </p:sp>
      <p:sp>
        <p:nvSpPr>
          <p:cNvPr id="3" name="Alt Başlık 2">
            <a:extLst>
              <a:ext uri="{FF2B5EF4-FFF2-40B4-BE49-F238E27FC236}">
                <a16:creationId xmlns:a16="http://schemas.microsoft.com/office/drawing/2014/main" id="{46F41D2B-C4A8-4734-8E18-51DC3F26EFC4}"/>
              </a:ext>
            </a:extLst>
          </p:cNvPr>
          <p:cNvSpPr>
            <a:spLocks noGrp="1"/>
          </p:cNvSpPr>
          <p:nvPr>
            <p:ph type="subTitle" idx="1"/>
          </p:nvPr>
        </p:nvSpPr>
        <p:spPr>
          <a:xfrm>
            <a:off x="3045368" y="4074718"/>
            <a:ext cx="6105194" cy="682079"/>
          </a:xfrm>
        </p:spPr>
        <p:txBody>
          <a:bodyPr>
            <a:normAutofit/>
          </a:bodyPr>
          <a:lstStyle/>
          <a:p>
            <a:r>
              <a:rPr lang="tr-TR">
                <a:solidFill>
                  <a:srgbClr val="FFFFFF"/>
                </a:solidFill>
              </a:rPr>
              <a:t>Öğr. Gör. Gözde Mihran ALTINSOY</a:t>
            </a:r>
          </a:p>
        </p:txBody>
      </p:sp>
    </p:spTree>
    <p:extLst>
      <p:ext uri="{BB962C8B-B14F-4D97-AF65-F5344CB8AC3E}">
        <p14:creationId xmlns:p14="http://schemas.microsoft.com/office/powerpoint/2010/main" val="2348406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Başlık 1">
            <a:extLst>
              <a:ext uri="{FF2B5EF4-FFF2-40B4-BE49-F238E27FC236}">
                <a16:creationId xmlns:a16="http://schemas.microsoft.com/office/drawing/2014/main" id="{FB3C0508-C584-4C86-BE67-6C8A8DB4ECEB}"/>
              </a:ext>
            </a:extLst>
          </p:cNvPr>
          <p:cNvSpPr>
            <a:spLocks noGrp="1"/>
          </p:cNvSpPr>
          <p:nvPr>
            <p:ph type="title"/>
          </p:nvPr>
        </p:nvSpPr>
        <p:spPr>
          <a:xfrm>
            <a:off x="838201" y="365125"/>
            <a:ext cx="5393360" cy="1325563"/>
          </a:xfrm>
        </p:spPr>
        <p:txBody>
          <a:bodyPr vert="horz" lIns="91440" tIns="45720" rIns="91440" bIns="45720" rtlCol="0" anchor="ctr">
            <a:normAutofit/>
          </a:bodyPr>
          <a:lstStyle/>
          <a:p>
            <a:r>
              <a:rPr lang="en-US"/>
              <a:t>.NET Framework</a:t>
            </a:r>
          </a:p>
        </p:txBody>
      </p:sp>
      <p:sp>
        <p:nvSpPr>
          <p:cNvPr id="14" name="Freeform: Shape 13">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42111835-B25D-48E0-91F5-7087C562282A}"/>
              </a:ext>
            </a:extLst>
          </p:cNvPr>
          <p:cNvSpPr>
            <a:spLocks noGrp="1"/>
          </p:cNvSpPr>
          <p:nvPr>
            <p:ph sz="half" idx="1"/>
          </p:nvPr>
        </p:nvSpPr>
        <p:spPr>
          <a:xfrm>
            <a:off x="838200" y="1825625"/>
            <a:ext cx="5393361" cy="4351338"/>
          </a:xfrm>
        </p:spPr>
        <p:txBody>
          <a:bodyPr vert="horz" lIns="91440" tIns="45720" rIns="91440" bIns="45720" rtlCol="0">
            <a:normAutofit/>
          </a:bodyPr>
          <a:lstStyle/>
          <a:p>
            <a:r>
              <a:rPr lang="en-US"/>
              <a:t>Framework (Yazılım iskeleti)</a:t>
            </a:r>
          </a:p>
          <a:p>
            <a:pPr lvl="1"/>
            <a:r>
              <a:rPr lang="en-US"/>
              <a:t>İçinde kütüphaneler barındırır.</a:t>
            </a:r>
          </a:p>
          <a:p>
            <a:pPr lvl="1"/>
            <a:r>
              <a:rPr lang="en-US"/>
              <a:t>İçine yeni kütüphaneler eklenebilir.</a:t>
            </a:r>
          </a:p>
          <a:p>
            <a:r>
              <a:rPr lang="en-US"/>
              <a:t>.NET = Framework</a:t>
            </a:r>
          </a:p>
          <a:p>
            <a:r>
              <a:rPr lang="en-US"/>
              <a:t>C# = Yazılım Dili</a:t>
            </a:r>
          </a:p>
        </p:txBody>
      </p:sp>
      <p:sp>
        <p:nvSpPr>
          <p:cNvPr id="16" name="Oval 15">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6" name="İçerik Yer Tutucusu 5" descr="metin içeren bir resim&#10;&#10;Açıklama otomatik olarak oluşturuldu">
            <a:extLst>
              <a:ext uri="{FF2B5EF4-FFF2-40B4-BE49-F238E27FC236}">
                <a16:creationId xmlns:a16="http://schemas.microsoft.com/office/drawing/2014/main" id="{15819617-18F5-44F6-B96F-F29DE93874F7}"/>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0" name="Freeform: Shape 19">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2" name="Straight Connector 21">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4" name="Freeform: Shape 23">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4266816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Başlık 1">
            <a:extLst>
              <a:ext uri="{FF2B5EF4-FFF2-40B4-BE49-F238E27FC236}">
                <a16:creationId xmlns:a16="http://schemas.microsoft.com/office/drawing/2014/main" id="{E8790B91-1AA4-4960-8CCB-405F8DFF977B}"/>
              </a:ext>
            </a:extLst>
          </p:cNvPr>
          <p:cNvSpPr>
            <a:spLocks noGrp="1"/>
          </p:cNvSpPr>
          <p:nvPr>
            <p:ph type="title"/>
          </p:nvPr>
        </p:nvSpPr>
        <p:spPr>
          <a:xfrm>
            <a:off x="838200" y="365125"/>
            <a:ext cx="5393361" cy="1325563"/>
          </a:xfrm>
        </p:spPr>
        <p:txBody>
          <a:bodyPr vert="horz" lIns="91440" tIns="45720" rIns="91440" bIns="45720" rtlCol="0" anchor="ctr">
            <a:normAutofit/>
          </a:bodyPr>
          <a:lstStyle/>
          <a:p>
            <a:r>
              <a:rPr lang="en-US"/>
              <a:t>Neden C#?</a:t>
            </a:r>
          </a:p>
        </p:txBody>
      </p:sp>
      <p:sp>
        <p:nvSpPr>
          <p:cNvPr id="3" name="İçerik Yer Tutucusu 2">
            <a:extLst>
              <a:ext uri="{FF2B5EF4-FFF2-40B4-BE49-F238E27FC236}">
                <a16:creationId xmlns:a16="http://schemas.microsoft.com/office/drawing/2014/main" id="{623A63FC-5684-41B8-8D2B-5612BD082BEE}"/>
              </a:ext>
            </a:extLst>
          </p:cNvPr>
          <p:cNvSpPr>
            <a:spLocks noGrp="1"/>
          </p:cNvSpPr>
          <p:nvPr>
            <p:ph sz="half" idx="1"/>
          </p:nvPr>
        </p:nvSpPr>
        <p:spPr>
          <a:xfrm>
            <a:off x="838200" y="1825625"/>
            <a:ext cx="5393361" cy="4351338"/>
          </a:xfrm>
        </p:spPr>
        <p:txBody>
          <a:bodyPr vert="horz" lIns="91440" tIns="45720" rIns="91440" bIns="45720" rtlCol="0">
            <a:normAutofit/>
          </a:bodyPr>
          <a:lstStyle/>
          <a:p>
            <a:r>
              <a:rPr lang="en-US"/>
              <a:t>Unity .NET Framework ile çalışıyor.</a:t>
            </a:r>
          </a:p>
          <a:p>
            <a:r>
              <a:rPr lang="en-US"/>
              <a:t>Biz bu framework ile C# dilinde iletişime geçiyoruz.</a:t>
            </a:r>
          </a:p>
          <a:p>
            <a:r>
              <a:rPr lang="en-US"/>
              <a:t>Unity yeni sürümlerinde </a:t>
            </a:r>
            <a:r>
              <a:rPr lang="en-US" strike="sngStrike"/>
              <a:t>Javascript ve Boo </a:t>
            </a:r>
            <a:r>
              <a:rPr lang="en-US"/>
              <a:t>dillerine destek vermeyi kesti.</a:t>
            </a:r>
          </a:p>
          <a:p>
            <a:r>
              <a:rPr lang="en-US"/>
              <a:t>Unity’de geliştirme sadece C# dili ile yapılıyor.</a:t>
            </a:r>
          </a:p>
        </p:txBody>
      </p:sp>
      <p:pic>
        <p:nvPicPr>
          <p:cNvPr id="6" name="İçerik Yer Tutucusu 5" descr="çizim içeren bir resim&#10;&#10;Açıklama otomatik olarak oluşturuldu">
            <a:extLst>
              <a:ext uri="{FF2B5EF4-FFF2-40B4-BE49-F238E27FC236}">
                <a16:creationId xmlns:a16="http://schemas.microsoft.com/office/drawing/2014/main" id="{AC6FC8FE-BD72-4812-99A2-273C9CCCECCA}"/>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00"/>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3" name="Arc 12">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Oval 1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640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E73EB10-AEDA-42B9-9D11-54E59B48D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6" name="İçerik Yer Tutucusu 15" descr="çizim içeren bir resim&#10;&#10;Açıklama otomatik olarak oluşturuldu">
            <a:extLst>
              <a:ext uri="{FF2B5EF4-FFF2-40B4-BE49-F238E27FC236}">
                <a16:creationId xmlns:a16="http://schemas.microsoft.com/office/drawing/2014/main" id="{996F32F6-C6FF-4AAB-BECF-EB61181911FF}"/>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068" r="-2" b="-2"/>
          <a:stretch/>
        </p:blipFill>
        <p:spPr>
          <a:xfrm>
            <a:off x="7092462" y="1825625"/>
            <a:ext cx="4261337" cy="4351338"/>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3" name="Arc 22">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Başlık 1">
            <a:extLst>
              <a:ext uri="{FF2B5EF4-FFF2-40B4-BE49-F238E27FC236}">
                <a16:creationId xmlns:a16="http://schemas.microsoft.com/office/drawing/2014/main" id="{A6D0B339-428C-4A4C-A1EE-4A7247DF0553}"/>
              </a:ext>
            </a:extLst>
          </p:cNvPr>
          <p:cNvSpPr>
            <a:spLocks noGrp="1"/>
          </p:cNvSpPr>
          <p:nvPr>
            <p:ph type="title"/>
          </p:nvPr>
        </p:nvSpPr>
        <p:spPr>
          <a:xfrm>
            <a:off x="838200" y="365125"/>
            <a:ext cx="10515599" cy="1325563"/>
          </a:xfrm>
        </p:spPr>
        <p:txBody>
          <a:bodyPr vert="horz" lIns="91440" tIns="45720" rIns="91440" bIns="45720" rtlCol="0" anchor="ctr">
            <a:normAutofit/>
          </a:bodyPr>
          <a:lstStyle/>
          <a:p>
            <a:r>
              <a:rPr lang="en-US"/>
              <a:t>C# Avantajları</a:t>
            </a:r>
          </a:p>
        </p:txBody>
      </p:sp>
      <p:sp>
        <p:nvSpPr>
          <p:cNvPr id="3" name="İçerik Yer Tutucusu 2">
            <a:extLst>
              <a:ext uri="{FF2B5EF4-FFF2-40B4-BE49-F238E27FC236}">
                <a16:creationId xmlns:a16="http://schemas.microsoft.com/office/drawing/2014/main" id="{FF8BB2FA-C515-4BC4-8439-EFC01DE4EAE7}"/>
              </a:ext>
            </a:extLst>
          </p:cNvPr>
          <p:cNvSpPr>
            <a:spLocks noGrp="1"/>
          </p:cNvSpPr>
          <p:nvPr>
            <p:ph sz="half" idx="1"/>
          </p:nvPr>
        </p:nvSpPr>
        <p:spPr>
          <a:xfrm>
            <a:off x="838200" y="1825625"/>
            <a:ext cx="5393361" cy="4351338"/>
          </a:xfrm>
        </p:spPr>
        <p:txBody>
          <a:bodyPr vert="horz" lIns="91440" tIns="45720" rIns="91440" bIns="45720" rtlCol="0">
            <a:normAutofit/>
          </a:bodyPr>
          <a:lstStyle/>
          <a:p>
            <a:r>
              <a:rPr lang="tr-TR" dirty="0"/>
              <a:t>Sadece oyun geliştirmek için değil; web sitesi, masaüstü uygulama, mobil uygulama gibi bir çok platformda çalışabilecek uygulamalar geliştirmek için kullanılabilir.</a:t>
            </a:r>
          </a:p>
          <a:p>
            <a:r>
              <a:rPr lang="tr-TR" dirty="0"/>
              <a:t>En popüler geliştirme dilleri arasında yer almaktadır.</a:t>
            </a:r>
          </a:p>
        </p:txBody>
      </p:sp>
    </p:spTree>
    <p:extLst>
      <p:ext uri="{BB962C8B-B14F-4D97-AF65-F5344CB8AC3E}">
        <p14:creationId xmlns:p14="http://schemas.microsoft.com/office/powerpoint/2010/main" val="2963574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çerik Yer Tutucusu 5" descr="ekran görüntüsü içeren bir resim&#10;&#10;Açıklama otomatik olarak oluşturuldu">
            <a:extLst>
              <a:ext uri="{FF2B5EF4-FFF2-40B4-BE49-F238E27FC236}">
                <a16:creationId xmlns:a16="http://schemas.microsoft.com/office/drawing/2014/main" id="{B64B9BC1-0F95-4F84-BB7B-BA302ABEF71E}"/>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29161" b="24325"/>
          <a:stretch/>
        </p:blipFill>
        <p:spPr>
          <a:xfrm>
            <a:off x="20" y="-1"/>
            <a:ext cx="12191980" cy="4394997"/>
          </a:xfrm>
          <a:prstGeom prst="rect">
            <a:avLst/>
          </a:prstGeom>
        </p:spPr>
      </p:pic>
      <p:sp>
        <p:nvSpPr>
          <p:cNvPr id="11" name="Freeform: Shape 10">
            <a:extLst>
              <a:ext uri="{FF2B5EF4-FFF2-40B4-BE49-F238E27FC236}">
                <a16:creationId xmlns:a16="http://schemas.microsoft.com/office/drawing/2014/main" id="{303CC970-4826-4CED-8063-0FB676635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286518" y="4564049"/>
            <a:ext cx="3905483" cy="2293951"/>
          </a:xfrm>
          <a:custGeom>
            <a:avLst/>
            <a:gdLst>
              <a:gd name="connsiteX0" fmla="*/ 0 w 3905483"/>
              <a:gd name="connsiteY0" fmla="*/ 2293951 h 2293951"/>
              <a:gd name="connsiteX1" fmla="*/ 3905483 w 3905483"/>
              <a:gd name="connsiteY1" fmla="*/ 2293951 h 2293951"/>
              <a:gd name="connsiteX2" fmla="*/ 3905483 w 3905483"/>
              <a:gd name="connsiteY2" fmla="*/ 0 h 2293951"/>
              <a:gd name="connsiteX3" fmla="*/ 2479521 w 3905483"/>
              <a:gd name="connsiteY3" fmla="*/ 0 h 2293951"/>
              <a:gd name="connsiteX4" fmla="*/ 1739055 w 3905483"/>
              <a:gd name="connsiteY4" fmla="*/ 0 h 2293951"/>
              <a:gd name="connsiteX5" fmla="*/ 1737976 w 3905483"/>
              <a:gd name="connsiteY5" fmla="*/ 2332 h 2293951"/>
              <a:gd name="connsiteX6" fmla="*/ 1061319 w 3905483"/>
              <a:gd name="connsiteY6" fmla="*/ 2332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483" h="2293951">
                <a:moveTo>
                  <a:pt x="0" y="2293951"/>
                </a:moveTo>
                <a:lnTo>
                  <a:pt x="3905483" y="2293951"/>
                </a:lnTo>
                <a:lnTo>
                  <a:pt x="3905483" y="0"/>
                </a:lnTo>
                <a:lnTo>
                  <a:pt x="2479521" y="0"/>
                </a:lnTo>
                <a:lnTo>
                  <a:pt x="1739055" y="0"/>
                </a:lnTo>
                <a:lnTo>
                  <a:pt x="1737976" y="2332"/>
                </a:lnTo>
                <a:lnTo>
                  <a:pt x="1061319" y="2332"/>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14490D63-3365-45CC-AC50-705C1B768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564049"/>
            <a:ext cx="9110805" cy="2293951"/>
          </a:xfrm>
          <a:custGeom>
            <a:avLst/>
            <a:gdLst>
              <a:gd name="connsiteX0" fmla="*/ 0 w 9110805"/>
              <a:gd name="connsiteY0" fmla="*/ 2293951 h 2293951"/>
              <a:gd name="connsiteX1" fmla="*/ 107316 w 9110805"/>
              <a:gd name="connsiteY1" fmla="*/ 2293951 h 2293951"/>
              <a:gd name="connsiteX2" fmla="*/ 7277190 w 9110805"/>
              <a:gd name="connsiteY2" fmla="*/ 2293951 h 2293951"/>
              <a:gd name="connsiteX3" fmla="*/ 8048407 w 9110805"/>
              <a:gd name="connsiteY3" fmla="*/ 2293951 h 2293951"/>
              <a:gd name="connsiteX4" fmla="*/ 9110805 w 9110805"/>
              <a:gd name="connsiteY4" fmla="*/ 0 h 2293951"/>
              <a:gd name="connsiteX5" fmla="*/ 8339588 w 9110805"/>
              <a:gd name="connsiteY5" fmla="*/ 0 h 2293951"/>
              <a:gd name="connsiteX6" fmla="*/ 107316 w 9110805"/>
              <a:gd name="connsiteY6" fmla="*/ 0 h 2293951"/>
              <a:gd name="connsiteX7" fmla="*/ 0 w 9110805"/>
              <a:gd name="connsiteY7" fmla="*/ 0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0805" h="2293951">
                <a:moveTo>
                  <a:pt x="0" y="2293951"/>
                </a:moveTo>
                <a:lnTo>
                  <a:pt x="107316" y="2293951"/>
                </a:lnTo>
                <a:lnTo>
                  <a:pt x="7277190" y="2293951"/>
                </a:lnTo>
                <a:lnTo>
                  <a:pt x="8048407" y="2293951"/>
                </a:lnTo>
                <a:lnTo>
                  <a:pt x="9110805" y="0"/>
                </a:lnTo>
                <a:lnTo>
                  <a:pt x="8339588" y="0"/>
                </a:lnTo>
                <a:lnTo>
                  <a:pt x="107316" y="0"/>
                </a:lnTo>
                <a:lnTo>
                  <a:pt x="0" y="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5C2DA25C-7053-4BBB-A7C5-23803A946043}"/>
              </a:ext>
            </a:extLst>
          </p:cNvPr>
          <p:cNvSpPr>
            <a:spLocks noGrp="1"/>
          </p:cNvSpPr>
          <p:nvPr>
            <p:ph sz="half" idx="1"/>
          </p:nvPr>
        </p:nvSpPr>
        <p:spPr>
          <a:xfrm>
            <a:off x="841247" y="5891639"/>
            <a:ext cx="6982835" cy="464964"/>
          </a:xfrm>
        </p:spPr>
        <p:txBody>
          <a:bodyPr vert="horz" lIns="91440" tIns="45720" rIns="91440" bIns="45720" rtlCol="0">
            <a:normAutofit/>
          </a:bodyPr>
          <a:lstStyle/>
          <a:p>
            <a:pPr marL="0" indent="0">
              <a:buNone/>
            </a:pPr>
            <a:r>
              <a:rPr lang="en-US" sz="2000" dirty="0">
                <a:solidFill>
                  <a:srgbClr val="3598DB"/>
                </a:solidFill>
                <a:hlinkClick r:id="rId3">
                  <a:extLst>
                    <a:ext uri="{A12FA001-AC4F-418D-AE19-62706E023703}">
                      <ahyp:hlinkClr xmlns:ahyp="http://schemas.microsoft.com/office/drawing/2018/hyperlinkcolor" val="tx"/>
                    </a:ext>
                  </a:extLst>
                </a:hlinkClick>
              </a:rPr>
              <a:t>https://docs.microsoft.com/tr-tr/</a:t>
            </a:r>
            <a:endParaRPr lang="en-US" sz="2000" dirty="0">
              <a:solidFill>
                <a:srgbClr val="3598DB"/>
              </a:solidFill>
            </a:endParaRPr>
          </a:p>
        </p:txBody>
      </p:sp>
      <p:sp>
        <p:nvSpPr>
          <p:cNvPr id="2" name="Başlık 1">
            <a:extLst>
              <a:ext uri="{FF2B5EF4-FFF2-40B4-BE49-F238E27FC236}">
                <a16:creationId xmlns:a16="http://schemas.microsoft.com/office/drawing/2014/main" id="{7A8D4F92-9F96-4628-A1E0-5CFEA57F8005}"/>
              </a:ext>
            </a:extLst>
          </p:cNvPr>
          <p:cNvSpPr>
            <a:spLocks noGrp="1"/>
          </p:cNvSpPr>
          <p:nvPr>
            <p:ph type="title"/>
          </p:nvPr>
        </p:nvSpPr>
        <p:spPr>
          <a:xfrm>
            <a:off x="841248" y="4858247"/>
            <a:ext cx="6982834" cy="1026435"/>
          </a:xfrm>
        </p:spPr>
        <p:txBody>
          <a:bodyPr vert="horz" lIns="91440" tIns="45720" rIns="91440" bIns="45720" rtlCol="0" anchor="b">
            <a:normAutofit/>
          </a:bodyPr>
          <a:lstStyle/>
          <a:p>
            <a:r>
              <a:rPr lang="en-US" sz="4800">
                <a:solidFill>
                  <a:srgbClr val="FFFFFF"/>
                </a:solidFill>
              </a:rPr>
              <a:t>Microsoft Docs</a:t>
            </a:r>
          </a:p>
        </p:txBody>
      </p:sp>
    </p:spTree>
    <p:extLst>
      <p:ext uri="{BB962C8B-B14F-4D97-AF65-F5344CB8AC3E}">
        <p14:creationId xmlns:p14="http://schemas.microsoft.com/office/powerpoint/2010/main" val="3760725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 name="İçerik Yer Tutucusu 5">
            <a:extLst>
              <a:ext uri="{FF2B5EF4-FFF2-40B4-BE49-F238E27FC236}">
                <a16:creationId xmlns:a16="http://schemas.microsoft.com/office/drawing/2014/main" id="{8D56E2EE-CE92-4607-BED6-B5ED01CD36F3}"/>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1" b="26691"/>
          <a:stretch/>
        </p:blipFill>
        <p:spPr>
          <a:xfrm>
            <a:off x="20" y="10"/>
            <a:ext cx="12188932" cy="6857990"/>
          </a:xfrm>
          <a:prstGeom prst="rect">
            <a:avLst/>
          </a:prstGeom>
        </p:spPr>
      </p:pic>
      <p:sp>
        <p:nvSpPr>
          <p:cNvPr id="29" name="Freeform: Shape 17">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45052AE4-8680-4460-8F69-28699549F285}"/>
              </a:ext>
            </a:extLst>
          </p:cNvPr>
          <p:cNvSpPr>
            <a:spLocks noGrp="1"/>
          </p:cNvSpPr>
          <p:nvPr>
            <p:ph type="title"/>
          </p:nvPr>
        </p:nvSpPr>
        <p:spPr>
          <a:xfrm>
            <a:off x="618062" y="4185749"/>
            <a:ext cx="9265771" cy="622836"/>
          </a:xfrm>
        </p:spPr>
        <p:txBody>
          <a:bodyPr vert="horz" lIns="91440" tIns="45720" rIns="91440" bIns="45720" rtlCol="0" anchor="ctr">
            <a:normAutofit/>
          </a:bodyPr>
          <a:lstStyle/>
          <a:p>
            <a:r>
              <a:rPr lang="en-US" sz="3600"/>
              <a:t>C# Documentation</a:t>
            </a:r>
          </a:p>
        </p:txBody>
      </p:sp>
      <p:sp>
        <p:nvSpPr>
          <p:cNvPr id="3" name="İçerik Yer Tutucusu 2">
            <a:extLst>
              <a:ext uri="{FF2B5EF4-FFF2-40B4-BE49-F238E27FC236}">
                <a16:creationId xmlns:a16="http://schemas.microsoft.com/office/drawing/2014/main" id="{24F44C72-F2BD-41A1-9EB7-26971CD3A81E}"/>
              </a:ext>
            </a:extLst>
          </p:cNvPr>
          <p:cNvSpPr>
            <a:spLocks noGrp="1"/>
          </p:cNvSpPr>
          <p:nvPr>
            <p:ph sz="half" idx="1"/>
          </p:nvPr>
        </p:nvSpPr>
        <p:spPr>
          <a:xfrm>
            <a:off x="618063" y="4856921"/>
            <a:ext cx="9565028" cy="1249240"/>
          </a:xfrm>
        </p:spPr>
        <p:txBody>
          <a:bodyPr vert="horz" lIns="91440" tIns="45720" rIns="91440" bIns="45720" rtlCol="0">
            <a:normAutofit/>
          </a:bodyPr>
          <a:lstStyle/>
          <a:p>
            <a:r>
              <a:rPr lang="en-US" sz="1800">
                <a:hlinkClick r:id="rId4">
                  <a:extLst>
                    <a:ext uri="{A12FA001-AC4F-418D-AE19-62706E023703}">
                      <ahyp:hlinkClr xmlns:ahyp="http://schemas.microsoft.com/office/drawing/2018/hyperlinkcolor" val="tx"/>
                    </a:ext>
                  </a:extLst>
                </a:hlinkClick>
              </a:rPr>
              <a:t>https://docs.microsoft.com/tr-tr/dotnet/csharp/</a:t>
            </a:r>
            <a:endParaRPr lang="en-US" sz="1800"/>
          </a:p>
          <a:p>
            <a:endParaRPr lang="en-US" sz="1800"/>
          </a:p>
        </p:txBody>
      </p:sp>
    </p:spTree>
    <p:extLst>
      <p:ext uri="{BB962C8B-B14F-4D97-AF65-F5344CB8AC3E}">
        <p14:creationId xmlns:p14="http://schemas.microsoft.com/office/powerpoint/2010/main" val="404555043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çerik Yer Tutucusu 7" descr="ekran görüntüsü içeren bir resim&#10;&#10;Açıklama otomatik olarak oluşturuldu">
            <a:extLst>
              <a:ext uri="{FF2B5EF4-FFF2-40B4-BE49-F238E27FC236}">
                <a16:creationId xmlns:a16="http://schemas.microsoft.com/office/drawing/2014/main" id="{4B877083-6B5F-4433-972D-0B660D1FB78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0" r="-1" b="-1"/>
          <a:stretch/>
        </p:blipFill>
        <p:spPr>
          <a:xfrm>
            <a:off x="387610" y="643466"/>
            <a:ext cx="11531335" cy="5891007"/>
          </a:xfrm>
          <a:prstGeom prst="rect">
            <a:avLst/>
          </a:prstGeom>
        </p:spPr>
      </p:pic>
      <p:sp>
        <p:nvSpPr>
          <p:cNvPr id="25" name="Isosceles Triangle 24">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kdörtgen 8">
            <a:extLst>
              <a:ext uri="{FF2B5EF4-FFF2-40B4-BE49-F238E27FC236}">
                <a16:creationId xmlns:a16="http://schemas.microsoft.com/office/drawing/2014/main" id="{93E51E9D-D44F-496D-88A5-568FBE0E17AE}"/>
              </a:ext>
            </a:extLst>
          </p:cNvPr>
          <p:cNvSpPr/>
          <p:nvPr/>
        </p:nvSpPr>
        <p:spPr>
          <a:xfrm>
            <a:off x="387610" y="135273"/>
            <a:ext cx="3031407" cy="369332"/>
          </a:xfrm>
          <a:prstGeom prst="rect">
            <a:avLst/>
          </a:prstGeom>
        </p:spPr>
        <p:txBody>
          <a:bodyPr wrap="none">
            <a:spAutoFit/>
          </a:bodyPr>
          <a:lstStyle/>
          <a:p>
            <a:r>
              <a:rPr lang="tr-TR" dirty="0">
                <a:hlinkClick r:id="rId4"/>
              </a:rPr>
              <a:t>https://octoverse.github.com/</a:t>
            </a:r>
            <a:endParaRPr lang="tr-TR" dirty="0"/>
          </a:p>
        </p:txBody>
      </p:sp>
    </p:spTree>
    <p:extLst>
      <p:ext uri="{BB962C8B-B14F-4D97-AF65-F5344CB8AC3E}">
        <p14:creationId xmlns:p14="http://schemas.microsoft.com/office/powerpoint/2010/main" val="3124762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F138222-D274-4866-96E7-C3B1D6DA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c 24">
            <a:extLst>
              <a:ext uri="{FF2B5EF4-FFF2-40B4-BE49-F238E27FC236}">
                <a16:creationId xmlns:a16="http://schemas.microsoft.com/office/drawing/2014/main" id="{5888E255-D20B-4F26-B9DA-3DF036797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DCADDC9D-F5DC-4302-95CA-914D98CC7DEF}"/>
              </a:ext>
            </a:extLst>
          </p:cNvPr>
          <p:cNvSpPr>
            <a:spLocks noGrp="1"/>
          </p:cNvSpPr>
          <p:nvPr>
            <p:ph type="title"/>
          </p:nvPr>
        </p:nvSpPr>
        <p:spPr>
          <a:xfrm>
            <a:off x="841512" y="1122363"/>
            <a:ext cx="5087631" cy="2387600"/>
          </a:xfrm>
        </p:spPr>
        <p:txBody>
          <a:bodyPr vert="horz" lIns="91440" tIns="45720" rIns="91440" bIns="45720" rtlCol="0" anchor="b">
            <a:normAutofit/>
          </a:bodyPr>
          <a:lstStyle/>
          <a:p>
            <a:pPr algn="ctr"/>
            <a:r>
              <a:rPr lang="en-US" sz="6000" kern="1200">
                <a:solidFill>
                  <a:srgbClr val="FFFFFF"/>
                </a:solidFill>
                <a:latin typeface="+mj-lt"/>
                <a:ea typeface="+mj-ea"/>
                <a:cs typeface="+mj-cs"/>
              </a:rPr>
              <a:t>Unity Kurulumu</a:t>
            </a:r>
          </a:p>
        </p:txBody>
      </p:sp>
      <p:sp>
        <p:nvSpPr>
          <p:cNvPr id="27" name="Oval 26">
            <a:extLst>
              <a:ext uri="{FF2B5EF4-FFF2-40B4-BE49-F238E27FC236}">
                <a16:creationId xmlns:a16="http://schemas.microsoft.com/office/drawing/2014/main" id="{02AD46D6-02D6-45B3-921C-F4033826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2790" y="5367348"/>
            <a:ext cx="616353" cy="5996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EC49A58B-5C73-4B8B-8A74-188DCF694FDA}"/>
              </a:ext>
            </a:extLst>
          </p:cNvPr>
          <p:cNvSpPr>
            <a:spLocks noGrp="1"/>
          </p:cNvSpPr>
          <p:nvPr>
            <p:ph sz="half" idx="1"/>
          </p:nvPr>
        </p:nvSpPr>
        <p:spPr>
          <a:xfrm>
            <a:off x="479693" y="3602037"/>
            <a:ext cx="5814843" cy="2364944"/>
          </a:xfrm>
        </p:spPr>
        <p:txBody>
          <a:bodyPr vert="horz" lIns="91440" tIns="45720" rIns="91440" bIns="45720" rtlCol="0">
            <a:normAutofit/>
          </a:bodyPr>
          <a:lstStyle/>
          <a:p>
            <a:pPr marL="0" indent="0" algn="ctr">
              <a:buNone/>
            </a:pPr>
            <a:r>
              <a:rPr lang="en-US" sz="2400" kern="1200">
                <a:solidFill>
                  <a:srgbClr val="FFFFFF"/>
                </a:solidFill>
                <a:latin typeface="+mn-lt"/>
                <a:ea typeface="+mn-ea"/>
                <a:cs typeface="+mn-cs"/>
                <a:hlinkClick r:id="rId2"/>
              </a:rPr>
              <a:t>https://store.unity.com/#plans-individual</a:t>
            </a:r>
            <a:endParaRPr lang="en-US" sz="2400" kern="1200">
              <a:solidFill>
                <a:srgbClr val="FFFFFF"/>
              </a:solidFill>
              <a:latin typeface="+mn-lt"/>
              <a:ea typeface="+mn-ea"/>
              <a:cs typeface="+mn-cs"/>
            </a:endParaRPr>
          </a:p>
        </p:txBody>
      </p:sp>
      <p:pic>
        <p:nvPicPr>
          <p:cNvPr id="6" name="İçerik Yer Tutucusu 5" descr="ekran görüntüsü içeren bir resim&#10;&#10;Açıklama otomatik olarak oluşturuldu">
            <a:extLst>
              <a:ext uri="{FF2B5EF4-FFF2-40B4-BE49-F238E27FC236}">
                <a16:creationId xmlns:a16="http://schemas.microsoft.com/office/drawing/2014/main" id="{BA488BF3-D5AD-4164-9CBC-63C05430BBA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92678" y="1628069"/>
            <a:ext cx="5051479" cy="3586550"/>
          </a:xfrm>
          <a:custGeom>
            <a:avLst/>
            <a:gdLst/>
            <a:ahLst/>
            <a:cxnLst/>
            <a:rect l="l" t="t" r="r" b="b"/>
            <a:pathLst>
              <a:path w="5051479" h="5503900">
                <a:moveTo>
                  <a:pt x="151948" y="0"/>
                </a:moveTo>
                <a:lnTo>
                  <a:pt x="4899531" y="0"/>
                </a:lnTo>
                <a:cubicBezTo>
                  <a:pt x="4983450" y="0"/>
                  <a:pt x="5051479" y="68029"/>
                  <a:pt x="5051479" y="151948"/>
                </a:cubicBezTo>
                <a:lnTo>
                  <a:pt x="5051479" y="5351952"/>
                </a:lnTo>
                <a:cubicBezTo>
                  <a:pt x="5051479" y="5435871"/>
                  <a:pt x="4983450" y="5503900"/>
                  <a:pt x="4899531" y="5503900"/>
                </a:cubicBezTo>
                <a:lnTo>
                  <a:pt x="151948" y="5503900"/>
                </a:lnTo>
                <a:cubicBezTo>
                  <a:pt x="68029" y="5503900"/>
                  <a:pt x="0" y="5435871"/>
                  <a:pt x="0" y="5351952"/>
                </a:cubicBezTo>
                <a:lnTo>
                  <a:pt x="0" y="151948"/>
                </a:lnTo>
                <a:cubicBezTo>
                  <a:pt x="0" y="68029"/>
                  <a:pt x="68029" y="0"/>
                  <a:pt x="151948" y="0"/>
                </a:cubicBezTo>
                <a:close/>
              </a:path>
            </a:pathLst>
          </a:custGeom>
        </p:spPr>
      </p:pic>
    </p:spTree>
    <p:extLst>
      <p:ext uri="{BB962C8B-B14F-4D97-AF65-F5344CB8AC3E}">
        <p14:creationId xmlns:p14="http://schemas.microsoft.com/office/powerpoint/2010/main" val="4084590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695833-577C-4F5E-9F55-7C737972FE77}"/>
              </a:ext>
            </a:extLst>
          </p:cNvPr>
          <p:cNvSpPr>
            <a:spLocks noGrp="1"/>
          </p:cNvSpPr>
          <p:nvPr>
            <p:ph type="title"/>
          </p:nvPr>
        </p:nvSpPr>
        <p:spPr/>
        <p:txBody>
          <a:bodyPr/>
          <a:lstStyle/>
          <a:p>
            <a:r>
              <a:rPr lang="tr-TR" dirty="0" err="1"/>
              <a:t>Unity</a:t>
            </a:r>
            <a:r>
              <a:rPr lang="tr-TR" dirty="0"/>
              <a:t> </a:t>
            </a:r>
            <a:r>
              <a:rPr lang="tr-TR" dirty="0" err="1"/>
              <a:t>Hub</a:t>
            </a:r>
            <a:endParaRPr lang="tr-TR" dirty="0"/>
          </a:p>
        </p:txBody>
      </p:sp>
      <p:sp>
        <p:nvSpPr>
          <p:cNvPr id="9" name="Metin Yer Tutucusu 8">
            <a:extLst>
              <a:ext uri="{FF2B5EF4-FFF2-40B4-BE49-F238E27FC236}">
                <a16:creationId xmlns:a16="http://schemas.microsoft.com/office/drawing/2014/main" id="{E47DB44C-DB26-4890-A412-2033A11C1BDA}"/>
              </a:ext>
            </a:extLst>
          </p:cNvPr>
          <p:cNvSpPr>
            <a:spLocks noGrp="1"/>
          </p:cNvSpPr>
          <p:nvPr>
            <p:ph type="body" idx="1"/>
          </p:nvPr>
        </p:nvSpPr>
        <p:spPr/>
        <p:txBody>
          <a:bodyPr/>
          <a:lstStyle/>
          <a:p>
            <a:r>
              <a:rPr lang="tr-TR" dirty="0"/>
              <a:t>Yüklü Versiyonlar</a:t>
            </a:r>
          </a:p>
        </p:txBody>
      </p:sp>
      <p:pic>
        <p:nvPicPr>
          <p:cNvPr id="6" name="İçerik Yer Tutucusu 5" descr="ekran görüntüsü içeren bir resim&#10;&#10;Açıklama otomatik olarak oluşturuldu">
            <a:extLst>
              <a:ext uri="{FF2B5EF4-FFF2-40B4-BE49-F238E27FC236}">
                <a16:creationId xmlns:a16="http://schemas.microsoft.com/office/drawing/2014/main" id="{214F2D8C-756C-4E23-9D83-26FC3AE01E3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3276199"/>
            <a:ext cx="5157787" cy="2142340"/>
          </a:xfrm>
        </p:spPr>
      </p:pic>
      <p:sp>
        <p:nvSpPr>
          <p:cNvPr id="10" name="Metin Yer Tutucusu 9">
            <a:extLst>
              <a:ext uri="{FF2B5EF4-FFF2-40B4-BE49-F238E27FC236}">
                <a16:creationId xmlns:a16="http://schemas.microsoft.com/office/drawing/2014/main" id="{63DD6855-37C3-410F-9175-EE07B64F4309}"/>
              </a:ext>
            </a:extLst>
          </p:cNvPr>
          <p:cNvSpPr>
            <a:spLocks noGrp="1"/>
          </p:cNvSpPr>
          <p:nvPr>
            <p:ph type="body" sz="quarter" idx="3"/>
          </p:nvPr>
        </p:nvSpPr>
        <p:spPr/>
        <p:txBody>
          <a:bodyPr/>
          <a:lstStyle/>
          <a:p>
            <a:r>
              <a:rPr lang="tr-TR" dirty="0"/>
              <a:t>İsteğe Bağlı Seçimler</a:t>
            </a:r>
          </a:p>
        </p:txBody>
      </p:sp>
      <p:pic>
        <p:nvPicPr>
          <p:cNvPr id="8" name="İçerik Yer Tutucusu 7" descr="ekran görüntüsü içeren bir resim&#10;&#10;Açıklama otomatik olarak oluşturuldu">
            <a:extLst>
              <a:ext uri="{FF2B5EF4-FFF2-40B4-BE49-F238E27FC236}">
                <a16:creationId xmlns:a16="http://schemas.microsoft.com/office/drawing/2014/main" id="{976F0B30-FCEB-4708-9036-AA9B5F78782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06344" y="2583339"/>
            <a:ext cx="4914900" cy="3528060"/>
          </a:xfrm>
        </p:spPr>
      </p:pic>
      <p:pic>
        <p:nvPicPr>
          <p:cNvPr id="12" name="Grafik 11" descr="Buluttan indirme">
            <a:extLst>
              <a:ext uri="{FF2B5EF4-FFF2-40B4-BE49-F238E27FC236}">
                <a16:creationId xmlns:a16="http://schemas.microsoft.com/office/drawing/2014/main" id="{67161DB7-62AE-4D85-9B7D-C408A9D9F3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8681" y="1774625"/>
            <a:ext cx="914400" cy="914400"/>
          </a:xfrm>
          <a:prstGeom prst="rect">
            <a:avLst/>
          </a:prstGeom>
        </p:spPr>
      </p:pic>
      <p:pic>
        <p:nvPicPr>
          <p:cNvPr id="14" name="Grafik 13" descr="Dişlileri olan kafa">
            <a:extLst>
              <a:ext uri="{FF2B5EF4-FFF2-40B4-BE49-F238E27FC236}">
                <a16:creationId xmlns:a16="http://schemas.microsoft.com/office/drawing/2014/main" id="{04CEB61E-7C72-464E-A50F-4A92F8384E8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15400" y="1629807"/>
            <a:ext cx="914400" cy="914400"/>
          </a:xfrm>
          <a:prstGeom prst="rect">
            <a:avLst/>
          </a:prstGeom>
        </p:spPr>
      </p:pic>
    </p:spTree>
    <p:extLst>
      <p:ext uri="{BB962C8B-B14F-4D97-AF65-F5344CB8AC3E}">
        <p14:creationId xmlns:p14="http://schemas.microsoft.com/office/powerpoint/2010/main" val="4281767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9" name="Rectangle 12">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aşlık 6">
            <a:extLst>
              <a:ext uri="{FF2B5EF4-FFF2-40B4-BE49-F238E27FC236}">
                <a16:creationId xmlns:a16="http://schemas.microsoft.com/office/drawing/2014/main" id="{F6085783-6438-4C51-AB4D-E71D3306C074}"/>
              </a:ext>
            </a:extLst>
          </p:cNvPr>
          <p:cNvSpPr>
            <a:spLocks noGrp="1"/>
          </p:cNvSpPr>
          <p:nvPr>
            <p:ph type="title"/>
          </p:nvPr>
        </p:nvSpPr>
        <p:spPr>
          <a:xfrm>
            <a:off x="838200" y="963877"/>
            <a:ext cx="3494362" cy="4930246"/>
          </a:xfrm>
        </p:spPr>
        <p:txBody>
          <a:bodyPr>
            <a:normAutofit/>
          </a:bodyPr>
          <a:lstStyle/>
          <a:p>
            <a:pPr algn="r"/>
            <a:r>
              <a:rPr lang="tr-TR"/>
              <a:t>Konsol Nedir?</a:t>
            </a:r>
          </a:p>
        </p:txBody>
      </p:sp>
      <p:cxnSp>
        <p:nvCxnSpPr>
          <p:cNvPr id="30" name="Straight Connector 14">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İçerik Yer Tutucusu 7">
            <a:extLst>
              <a:ext uri="{FF2B5EF4-FFF2-40B4-BE49-F238E27FC236}">
                <a16:creationId xmlns:a16="http://schemas.microsoft.com/office/drawing/2014/main" id="{EC3EDABE-1946-4A75-BACA-C7572E9C395C}"/>
              </a:ext>
            </a:extLst>
          </p:cNvPr>
          <p:cNvSpPr>
            <a:spLocks noGrp="1"/>
          </p:cNvSpPr>
          <p:nvPr>
            <p:ph idx="1"/>
          </p:nvPr>
        </p:nvSpPr>
        <p:spPr>
          <a:xfrm>
            <a:off x="4976031" y="963877"/>
            <a:ext cx="6377769" cy="4930246"/>
          </a:xfrm>
        </p:spPr>
        <p:txBody>
          <a:bodyPr anchor="ctr">
            <a:normAutofit/>
          </a:bodyPr>
          <a:lstStyle/>
          <a:p>
            <a:r>
              <a:rPr lang="tr-TR" sz="2400" dirty="0"/>
              <a:t>Konsol grafiksel olmayan bir kullanıcı </a:t>
            </a:r>
            <a:r>
              <a:rPr lang="tr-TR" sz="2400" dirty="0" err="1"/>
              <a:t>arayüzü</a:t>
            </a:r>
            <a:r>
              <a:rPr lang="tr-TR" sz="2400" dirty="0"/>
              <a:t> ile, kullanıcıdan bilgi alma ya da kullanıcıya bilgi vermek amacıyla kullanılan siyah  bir ekrandır.</a:t>
            </a:r>
          </a:p>
        </p:txBody>
      </p:sp>
    </p:spTree>
    <p:extLst>
      <p:ext uri="{BB962C8B-B14F-4D97-AF65-F5344CB8AC3E}">
        <p14:creationId xmlns:p14="http://schemas.microsoft.com/office/powerpoint/2010/main" val="114800997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CC69C37-F8A4-4F81-8C1A-3DF3E0417936}"/>
              </a:ext>
            </a:extLst>
          </p:cNvPr>
          <p:cNvSpPr>
            <a:spLocks noGrp="1"/>
          </p:cNvSpPr>
          <p:nvPr>
            <p:ph type="title"/>
          </p:nvPr>
        </p:nvSpPr>
        <p:spPr>
          <a:xfrm>
            <a:off x="686834" y="591344"/>
            <a:ext cx="3200400" cy="5585619"/>
          </a:xfrm>
        </p:spPr>
        <p:txBody>
          <a:bodyPr>
            <a:normAutofit/>
          </a:bodyPr>
          <a:lstStyle/>
          <a:p>
            <a:r>
              <a:rPr lang="tr-TR">
                <a:solidFill>
                  <a:srgbClr val="FFFFFF"/>
                </a:solidFill>
              </a:rPr>
              <a:t>Problem Tanımı</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FC071AD8-C26E-42B1-B5C2-B14BD21BFDC5}"/>
              </a:ext>
            </a:extLst>
          </p:cNvPr>
          <p:cNvSpPr>
            <a:spLocks noGrp="1"/>
          </p:cNvSpPr>
          <p:nvPr>
            <p:ph idx="1"/>
          </p:nvPr>
        </p:nvSpPr>
        <p:spPr>
          <a:xfrm>
            <a:off x="4447309" y="148097"/>
            <a:ext cx="6906491" cy="1540754"/>
          </a:xfrm>
        </p:spPr>
        <p:txBody>
          <a:bodyPr anchor="ctr">
            <a:normAutofit fontScale="92500"/>
          </a:bodyPr>
          <a:lstStyle/>
          <a:p>
            <a:pPr marL="0" indent="0">
              <a:buNone/>
            </a:pPr>
            <a:r>
              <a:rPr lang="tr-TR" dirty="0"/>
              <a:t>Yapılacak bir işin veya çözülecek bir sorunun </a:t>
            </a:r>
            <a:r>
              <a:rPr lang="tr-TR" u="sng" dirty="0"/>
              <a:t>olabildiğince</a:t>
            </a:r>
            <a:r>
              <a:rPr lang="tr-TR" dirty="0"/>
              <a:t> detaylı düşünülüp, analiz edilmesidir.</a:t>
            </a:r>
          </a:p>
          <a:p>
            <a:pPr marL="0" indent="0">
              <a:buNone/>
            </a:pPr>
            <a:r>
              <a:rPr lang="tr-TR" dirty="0"/>
              <a:t>Örnek:</a:t>
            </a:r>
          </a:p>
        </p:txBody>
      </p:sp>
      <p:graphicFrame>
        <p:nvGraphicFramePr>
          <p:cNvPr id="14" name="İçerik Yer Tutucusu 10">
            <a:extLst>
              <a:ext uri="{FF2B5EF4-FFF2-40B4-BE49-F238E27FC236}">
                <a16:creationId xmlns:a16="http://schemas.microsoft.com/office/drawing/2014/main" id="{76A24F7D-E02C-47FB-9FC4-0383F6377B92}"/>
              </a:ext>
            </a:extLst>
          </p:cNvPr>
          <p:cNvGraphicFramePr>
            <a:graphicFrameLocks/>
          </p:cNvGraphicFramePr>
          <p:nvPr>
            <p:extLst>
              <p:ext uri="{D42A27DB-BD31-4B8C-83A1-F6EECF244321}">
                <p14:modId xmlns:p14="http://schemas.microsoft.com/office/powerpoint/2010/main" val="397085064"/>
              </p:ext>
            </p:extLst>
          </p:nvPr>
        </p:nvGraphicFramePr>
        <p:xfrm>
          <a:off x="4167267" y="1505835"/>
          <a:ext cx="6805533" cy="4374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7373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Başlık 1">
            <a:extLst>
              <a:ext uri="{FF2B5EF4-FFF2-40B4-BE49-F238E27FC236}">
                <a16:creationId xmlns:a16="http://schemas.microsoft.com/office/drawing/2014/main" id="{DF3B3EAB-877B-4BAA-8574-596A314625E0}"/>
              </a:ext>
            </a:extLst>
          </p:cNvPr>
          <p:cNvSpPr>
            <a:spLocks noGrp="1"/>
          </p:cNvSpPr>
          <p:nvPr>
            <p:ph type="title"/>
          </p:nvPr>
        </p:nvSpPr>
        <p:spPr>
          <a:xfrm>
            <a:off x="838201" y="365125"/>
            <a:ext cx="5393360" cy="1325563"/>
          </a:xfrm>
        </p:spPr>
        <p:txBody>
          <a:bodyPr>
            <a:normAutofit/>
          </a:bodyPr>
          <a:lstStyle/>
          <a:p>
            <a:r>
              <a:rPr lang="tr-TR"/>
              <a:t>Oyun Motoru Nedir?</a:t>
            </a:r>
          </a:p>
        </p:txBody>
      </p:sp>
      <p:sp>
        <p:nvSpPr>
          <p:cNvPr id="41" name="Freeform: Shape 40">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35" name="Picture 34" descr="tablo, oturma içeren bir resim&#10;&#10;Açıklama otomatik olarak oluşturuldu">
            <a:extLst>
              <a:ext uri="{FF2B5EF4-FFF2-40B4-BE49-F238E27FC236}">
                <a16:creationId xmlns:a16="http://schemas.microsoft.com/office/drawing/2014/main" id="{0D8DE752-0E9A-4A8D-A159-B507BBA6F257}"/>
              </a:ext>
            </a:extLst>
          </p:cNvPr>
          <p:cNvPicPr>
            <a:picLocks noChangeAspect="1"/>
          </p:cNvPicPr>
          <p:nvPr/>
        </p:nvPicPr>
        <p:blipFill rotWithShape="1">
          <a:blip r:embed="rId2"/>
          <a:srcRect l="21402" r="11849"/>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47" name="Freeform: Shape 46">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49" name="Straight Connector 48">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51" name="Freeform: Shape 50">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Freeform: Shape 52">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graphicFrame>
        <p:nvGraphicFramePr>
          <p:cNvPr id="5" name="İçerik Yer Tutucusu 2">
            <a:extLst>
              <a:ext uri="{FF2B5EF4-FFF2-40B4-BE49-F238E27FC236}">
                <a16:creationId xmlns:a16="http://schemas.microsoft.com/office/drawing/2014/main" id="{54A81EAA-8B2B-4351-81B4-6829FCD068CD}"/>
              </a:ext>
            </a:extLst>
          </p:cNvPr>
          <p:cNvGraphicFramePr>
            <a:graphicFrameLocks noGrp="1"/>
          </p:cNvGraphicFramePr>
          <p:nvPr>
            <p:ph idx="1"/>
            <p:extLst>
              <p:ext uri="{D42A27DB-BD31-4B8C-83A1-F6EECF244321}">
                <p14:modId xmlns:p14="http://schemas.microsoft.com/office/powerpoint/2010/main" val="3006425184"/>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2779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40C524DD-2E57-4BFB-BDC7-BD11A418FF88}"/>
              </a:ext>
            </a:extLst>
          </p:cNvPr>
          <p:cNvSpPr>
            <a:spLocks noGrp="1"/>
          </p:cNvSpPr>
          <p:nvPr>
            <p:ph type="title"/>
          </p:nvPr>
        </p:nvSpPr>
        <p:spPr>
          <a:xfrm>
            <a:off x="6094105" y="802955"/>
            <a:ext cx="4977976" cy="1454051"/>
          </a:xfrm>
        </p:spPr>
        <p:txBody>
          <a:bodyPr>
            <a:normAutofit/>
          </a:bodyPr>
          <a:lstStyle/>
          <a:p>
            <a:r>
              <a:rPr lang="tr-TR">
                <a:solidFill>
                  <a:srgbClr val="000000"/>
                </a:solidFill>
              </a:rPr>
              <a:t>Log</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a:extLst>
              <a:ext uri="{FF2B5EF4-FFF2-40B4-BE49-F238E27FC236}">
                <a16:creationId xmlns:a16="http://schemas.microsoft.com/office/drawing/2014/main" id="{0D966B53-D925-42A9-A736-5CDAD0A63A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graphicFrame>
        <p:nvGraphicFramePr>
          <p:cNvPr id="4" name="İçerik Yer Tutucusu 3">
            <a:extLst>
              <a:ext uri="{FF2B5EF4-FFF2-40B4-BE49-F238E27FC236}">
                <a16:creationId xmlns:a16="http://schemas.microsoft.com/office/drawing/2014/main" id="{B6904709-F724-4A30-9434-63D752B6E864}"/>
              </a:ext>
            </a:extLst>
          </p:cNvPr>
          <p:cNvGraphicFramePr>
            <a:graphicFrameLocks noGrp="1"/>
          </p:cNvGraphicFramePr>
          <p:nvPr>
            <p:ph idx="1"/>
            <p:extLst>
              <p:ext uri="{D42A27DB-BD31-4B8C-83A1-F6EECF244321}">
                <p14:modId xmlns:p14="http://schemas.microsoft.com/office/powerpoint/2010/main" val="1490116399"/>
              </p:ext>
            </p:extLst>
          </p:nvPr>
        </p:nvGraphicFramePr>
        <p:xfrm>
          <a:off x="6197600" y="3428999"/>
          <a:ext cx="5156200" cy="27479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17547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6EE98E7-43EE-4C50-B88A-FAE5BBAC6A1B}"/>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Unity </a:t>
            </a:r>
            <a:r>
              <a:rPr lang="tr-TR" sz="5400" dirty="0">
                <a:solidFill>
                  <a:srgbClr val="FFFFFF"/>
                </a:solidFill>
              </a:rPr>
              <a:t>Yeni </a:t>
            </a:r>
            <a:r>
              <a:rPr lang="en-US" sz="5400" dirty="0" err="1">
                <a:solidFill>
                  <a:srgbClr val="FFFFFF"/>
                </a:solidFill>
              </a:rPr>
              <a:t>Proje</a:t>
            </a:r>
            <a:r>
              <a:rPr lang="tr-TR" sz="5400" dirty="0">
                <a:solidFill>
                  <a:srgbClr val="FFFFFF"/>
                </a:solidFill>
              </a:rPr>
              <a:t> Açmak</a:t>
            </a:r>
            <a:endParaRPr lang="en-US" sz="5400" dirty="0">
              <a:solidFill>
                <a:srgbClr val="FFFFFF"/>
              </a:solidFill>
            </a:endParaRP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İçerik Yer Tutucusu 6" descr="ekran görüntüsü içeren bir resim&#10;&#10;Açıklama otomatik olarak oluşturuldu">
            <a:extLst>
              <a:ext uri="{FF2B5EF4-FFF2-40B4-BE49-F238E27FC236}">
                <a16:creationId xmlns:a16="http://schemas.microsoft.com/office/drawing/2014/main" id="{19FE1A12-11CA-4149-B6BE-F3B67F4DEC1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1567" y="2741122"/>
            <a:ext cx="5455917" cy="3369028"/>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İçerik Yer Tutucusu 8" descr="ekran görüntüsü içeren bir resim&#10;&#10;Açıklama otomatik olarak oluşturuldu">
            <a:extLst>
              <a:ext uri="{FF2B5EF4-FFF2-40B4-BE49-F238E27FC236}">
                <a16:creationId xmlns:a16="http://schemas.microsoft.com/office/drawing/2014/main" id="{AA80D4F2-8F39-45A5-81CE-C6D6E0EFFDE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45073" y="2850240"/>
            <a:ext cx="5455917" cy="3150792"/>
          </a:xfrm>
          <a:prstGeom prst="rect">
            <a:avLst/>
          </a:prstGeom>
        </p:spPr>
      </p:pic>
    </p:spTree>
    <p:extLst>
      <p:ext uri="{BB962C8B-B14F-4D97-AF65-F5344CB8AC3E}">
        <p14:creationId xmlns:p14="http://schemas.microsoft.com/office/powerpoint/2010/main" val="2997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çerik Yer Tutucusu 7" descr="ekran görüntüsü, ekran, bilgisayar, dizüstü içeren bir resim&#10;&#10;Açıklama otomatik olarak oluşturuldu">
            <a:extLst>
              <a:ext uri="{FF2B5EF4-FFF2-40B4-BE49-F238E27FC236}">
                <a16:creationId xmlns:a16="http://schemas.microsoft.com/office/drawing/2014/main" id="{3BDB1EAF-6A29-48B4-B451-DB1B36B0E35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4446" b="1"/>
          <a:stretch/>
        </p:blipFill>
        <p:spPr>
          <a:xfrm>
            <a:off x="20" y="10"/>
            <a:ext cx="12191980" cy="6857990"/>
          </a:xfrm>
          <a:prstGeom prst="rect">
            <a:avLst/>
          </a:prstGeom>
        </p:spPr>
      </p:pic>
    </p:spTree>
    <p:extLst>
      <p:ext uri="{BB962C8B-B14F-4D97-AF65-F5344CB8AC3E}">
        <p14:creationId xmlns:p14="http://schemas.microsoft.com/office/powerpoint/2010/main" val="3676791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çerik Yer Tutucusu 7" descr="ekran görüntüsü, ekran, bilgisayar içeren bir resim&#10;&#10;Açıklama otomatik olarak oluşturuldu">
            <a:extLst>
              <a:ext uri="{FF2B5EF4-FFF2-40B4-BE49-F238E27FC236}">
                <a16:creationId xmlns:a16="http://schemas.microsoft.com/office/drawing/2014/main" id="{BE62038B-006D-472F-8A36-A05338A16E7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44657" b="1"/>
          <a:stretch/>
        </p:blipFill>
        <p:spPr>
          <a:xfrm>
            <a:off x="5101771" y="10"/>
            <a:ext cx="7094361" cy="6857989"/>
          </a:xfrm>
          <a:prstGeom prst="rect">
            <a:avLst/>
          </a:prstGeom>
        </p:spPr>
      </p:pic>
      <p:sp>
        <p:nvSpPr>
          <p:cNvPr id="13" name="Rectangle 12">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c 14">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Başlık 3">
            <a:extLst>
              <a:ext uri="{FF2B5EF4-FFF2-40B4-BE49-F238E27FC236}">
                <a16:creationId xmlns:a16="http://schemas.microsoft.com/office/drawing/2014/main" id="{EFC81E1A-615E-435E-9C4C-6A6095B86FEA}"/>
              </a:ext>
            </a:extLst>
          </p:cNvPr>
          <p:cNvSpPr>
            <a:spLocks noGrp="1"/>
          </p:cNvSpPr>
          <p:nvPr>
            <p:ph type="title"/>
          </p:nvPr>
        </p:nvSpPr>
        <p:spPr>
          <a:xfrm>
            <a:off x="643467" y="795509"/>
            <a:ext cx="4092525" cy="2798604"/>
          </a:xfrm>
        </p:spPr>
        <p:txBody>
          <a:bodyPr vert="horz" lIns="91440" tIns="45720" rIns="91440" bIns="45720" rtlCol="0" anchor="b">
            <a:normAutofit fontScale="90000"/>
          </a:bodyPr>
          <a:lstStyle/>
          <a:p>
            <a:pPr algn="ctr"/>
            <a:r>
              <a:rPr lang="tr-TR" sz="6000" dirty="0">
                <a:solidFill>
                  <a:srgbClr val="FFFFFF"/>
                </a:solidFill>
              </a:rPr>
              <a:t>Editor</a:t>
            </a:r>
            <a:r>
              <a:rPr lang="en-US" sz="6000" dirty="0">
                <a:solidFill>
                  <a:srgbClr val="FFFFFF"/>
                </a:solidFill>
              </a:rPr>
              <a:t> </a:t>
            </a:r>
            <a:r>
              <a:rPr lang="en-US" sz="6000" dirty="0" err="1">
                <a:solidFill>
                  <a:srgbClr val="FFFFFF"/>
                </a:solidFill>
              </a:rPr>
              <a:t>Seçimi</a:t>
            </a:r>
            <a:r>
              <a:rPr lang="en-US" sz="6000" dirty="0">
                <a:solidFill>
                  <a:srgbClr val="FFFFFF"/>
                </a:solidFill>
              </a:rPr>
              <a:t> </a:t>
            </a:r>
            <a:br>
              <a:rPr lang="en-US" sz="6000" dirty="0">
                <a:solidFill>
                  <a:srgbClr val="FFFFFF"/>
                </a:solidFill>
              </a:rPr>
            </a:br>
            <a:r>
              <a:rPr lang="tr-TR" sz="6000" dirty="0">
                <a:solidFill>
                  <a:srgbClr val="FFFFFF"/>
                </a:solidFill>
              </a:rPr>
              <a:t>1-</a:t>
            </a:r>
            <a:r>
              <a:rPr lang="en-US" sz="6000" dirty="0">
                <a:solidFill>
                  <a:srgbClr val="FFFFFF"/>
                </a:solidFill>
              </a:rPr>
              <a:t>Preferences </a:t>
            </a:r>
          </a:p>
        </p:txBody>
      </p:sp>
      <p:sp>
        <p:nvSpPr>
          <p:cNvPr id="17" name="Oval 16">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0136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çerik Yer Tutucusu 9" descr="ekran görüntüsü içeren bir resim&#10;&#10;Açıklama otomatik olarak oluşturuldu">
            <a:extLst>
              <a:ext uri="{FF2B5EF4-FFF2-40B4-BE49-F238E27FC236}">
                <a16:creationId xmlns:a16="http://schemas.microsoft.com/office/drawing/2014/main" id="{DAC3C605-4583-4DEF-B3E5-6BE9251F2AF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32" r="25539" b="-2"/>
          <a:stretch/>
        </p:blipFill>
        <p:spPr>
          <a:xfrm>
            <a:off x="5101771" y="10"/>
            <a:ext cx="7094361" cy="6857989"/>
          </a:xfrm>
          <a:prstGeom prst="rect">
            <a:avLst/>
          </a:prstGeom>
        </p:spPr>
      </p:pic>
      <p:sp>
        <p:nvSpPr>
          <p:cNvPr id="9" name="Rectangle 8">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1338939D-8A22-4919-AAE9-21DA2839FA6D}"/>
              </a:ext>
            </a:extLst>
          </p:cNvPr>
          <p:cNvSpPr>
            <a:spLocks noGrp="1"/>
          </p:cNvSpPr>
          <p:nvPr>
            <p:ph type="title"/>
          </p:nvPr>
        </p:nvSpPr>
        <p:spPr>
          <a:xfrm>
            <a:off x="643467" y="795509"/>
            <a:ext cx="4092525" cy="2798604"/>
          </a:xfrm>
        </p:spPr>
        <p:txBody>
          <a:bodyPr vert="horz" lIns="91440" tIns="45720" rIns="91440" bIns="45720" rtlCol="0" anchor="b">
            <a:normAutofit/>
          </a:bodyPr>
          <a:lstStyle/>
          <a:p>
            <a:pPr algn="ctr"/>
            <a:r>
              <a:rPr lang="tr-TR" sz="5600" dirty="0">
                <a:solidFill>
                  <a:srgbClr val="FFFFFF"/>
                </a:solidFill>
              </a:rPr>
              <a:t>Editor</a:t>
            </a:r>
            <a:r>
              <a:rPr lang="en-US" sz="5600" dirty="0">
                <a:solidFill>
                  <a:srgbClr val="FFFFFF"/>
                </a:solidFill>
              </a:rPr>
              <a:t> </a:t>
            </a:r>
            <a:r>
              <a:rPr lang="en-US" sz="5600" dirty="0" err="1">
                <a:solidFill>
                  <a:srgbClr val="FFFFFF"/>
                </a:solidFill>
              </a:rPr>
              <a:t>Seçimi</a:t>
            </a:r>
            <a:r>
              <a:rPr lang="en-US" sz="5600" dirty="0">
                <a:solidFill>
                  <a:srgbClr val="FFFFFF"/>
                </a:solidFill>
              </a:rPr>
              <a:t> </a:t>
            </a:r>
            <a:br>
              <a:rPr lang="en-US" sz="5600" dirty="0">
                <a:solidFill>
                  <a:srgbClr val="FFFFFF"/>
                </a:solidFill>
              </a:rPr>
            </a:br>
            <a:r>
              <a:rPr lang="en-US" sz="5600" dirty="0">
                <a:solidFill>
                  <a:srgbClr val="FFFFFF"/>
                </a:solidFill>
              </a:rPr>
              <a:t>2-External Tools</a:t>
            </a:r>
          </a:p>
        </p:txBody>
      </p:sp>
      <p:sp>
        <p:nvSpPr>
          <p:cNvPr id="13" name="Oval 12">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5003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çerik Yer Tutucusu 5" descr="ekran görüntüsü içeren bir resim&#10;&#10;Açıklama otomatik olarak oluşturuldu">
            <a:extLst>
              <a:ext uri="{FF2B5EF4-FFF2-40B4-BE49-F238E27FC236}">
                <a16:creationId xmlns:a16="http://schemas.microsoft.com/office/drawing/2014/main" id="{45F99AC5-B640-4872-81FE-4947A1512B8B}"/>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53032"/>
          <a:stretch/>
        </p:blipFill>
        <p:spPr>
          <a:xfrm>
            <a:off x="20" y="-1"/>
            <a:ext cx="12191980" cy="4394997"/>
          </a:xfrm>
          <a:prstGeom prst="rect">
            <a:avLst/>
          </a:prstGeom>
        </p:spPr>
      </p:pic>
      <p:sp>
        <p:nvSpPr>
          <p:cNvPr id="19" name="Freeform: Shape 10">
            <a:extLst>
              <a:ext uri="{FF2B5EF4-FFF2-40B4-BE49-F238E27FC236}">
                <a16:creationId xmlns:a16="http://schemas.microsoft.com/office/drawing/2014/main" id="{303CC970-4826-4CED-8063-0FB676635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286518" y="4564049"/>
            <a:ext cx="3905483" cy="2293951"/>
          </a:xfrm>
          <a:custGeom>
            <a:avLst/>
            <a:gdLst>
              <a:gd name="connsiteX0" fmla="*/ 0 w 3905483"/>
              <a:gd name="connsiteY0" fmla="*/ 2293951 h 2293951"/>
              <a:gd name="connsiteX1" fmla="*/ 3905483 w 3905483"/>
              <a:gd name="connsiteY1" fmla="*/ 2293951 h 2293951"/>
              <a:gd name="connsiteX2" fmla="*/ 3905483 w 3905483"/>
              <a:gd name="connsiteY2" fmla="*/ 0 h 2293951"/>
              <a:gd name="connsiteX3" fmla="*/ 2479521 w 3905483"/>
              <a:gd name="connsiteY3" fmla="*/ 0 h 2293951"/>
              <a:gd name="connsiteX4" fmla="*/ 1739055 w 3905483"/>
              <a:gd name="connsiteY4" fmla="*/ 0 h 2293951"/>
              <a:gd name="connsiteX5" fmla="*/ 1737976 w 3905483"/>
              <a:gd name="connsiteY5" fmla="*/ 2332 h 2293951"/>
              <a:gd name="connsiteX6" fmla="*/ 1061319 w 3905483"/>
              <a:gd name="connsiteY6" fmla="*/ 2332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483" h="2293951">
                <a:moveTo>
                  <a:pt x="0" y="2293951"/>
                </a:moveTo>
                <a:lnTo>
                  <a:pt x="3905483" y="2293951"/>
                </a:lnTo>
                <a:lnTo>
                  <a:pt x="3905483" y="0"/>
                </a:lnTo>
                <a:lnTo>
                  <a:pt x="2479521" y="0"/>
                </a:lnTo>
                <a:lnTo>
                  <a:pt x="1739055" y="0"/>
                </a:lnTo>
                <a:lnTo>
                  <a:pt x="1737976" y="2332"/>
                </a:lnTo>
                <a:lnTo>
                  <a:pt x="1061319" y="2332"/>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2">
            <a:extLst>
              <a:ext uri="{FF2B5EF4-FFF2-40B4-BE49-F238E27FC236}">
                <a16:creationId xmlns:a16="http://schemas.microsoft.com/office/drawing/2014/main" id="{14490D63-3365-45CC-AC50-705C1B768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564049"/>
            <a:ext cx="9110805" cy="2293951"/>
          </a:xfrm>
          <a:custGeom>
            <a:avLst/>
            <a:gdLst>
              <a:gd name="connsiteX0" fmla="*/ 0 w 9110805"/>
              <a:gd name="connsiteY0" fmla="*/ 2293951 h 2293951"/>
              <a:gd name="connsiteX1" fmla="*/ 107316 w 9110805"/>
              <a:gd name="connsiteY1" fmla="*/ 2293951 h 2293951"/>
              <a:gd name="connsiteX2" fmla="*/ 7277190 w 9110805"/>
              <a:gd name="connsiteY2" fmla="*/ 2293951 h 2293951"/>
              <a:gd name="connsiteX3" fmla="*/ 8048407 w 9110805"/>
              <a:gd name="connsiteY3" fmla="*/ 2293951 h 2293951"/>
              <a:gd name="connsiteX4" fmla="*/ 9110805 w 9110805"/>
              <a:gd name="connsiteY4" fmla="*/ 0 h 2293951"/>
              <a:gd name="connsiteX5" fmla="*/ 8339588 w 9110805"/>
              <a:gd name="connsiteY5" fmla="*/ 0 h 2293951"/>
              <a:gd name="connsiteX6" fmla="*/ 107316 w 9110805"/>
              <a:gd name="connsiteY6" fmla="*/ 0 h 2293951"/>
              <a:gd name="connsiteX7" fmla="*/ 0 w 9110805"/>
              <a:gd name="connsiteY7" fmla="*/ 0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0805" h="2293951">
                <a:moveTo>
                  <a:pt x="0" y="2293951"/>
                </a:moveTo>
                <a:lnTo>
                  <a:pt x="107316" y="2293951"/>
                </a:lnTo>
                <a:lnTo>
                  <a:pt x="7277190" y="2293951"/>
                </a:lnTo>
                <a:lnTo>
                  <a:pt x="8048407" y="2293951"/>
                </a:lnTo>
                <a:lnTo>
                  <a:pt x="9110805" y="0"/>
                </a:lnTo>
                <a:lnTo>
                  <a:pt x="8339588" y="0"/>
                </a:lnTo>
                <a:lnTo>
                  <a:pt x="107316" y="0"/>
                </a:lnTo>
                <a:lnTo>
                  <a:pt x="0" y="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D40B5C25-66E9-4D2E-990A-6054669FA5E7}"/>
              </a:ext>
            </a:extLst>
          </p:cNvPr>
          <p:cNvSpPr>
            <a:spLocks noGrp="1"/>
          </p:cNvSpPr>
          <p:nvPr>
            <p:ph sz="half" idx="1"/>
          </p:nvPr>
        </p:nvSpPr>
        <p:spPr>
          <a:xfrm>
            <a:off x="841247" y="5891639"/>
            <a:ext cx="6982835" cy="464964"/>
          </a:xfrm>
        </p:spPr>
        <p:txBody>
          <a:bodyPr vert="horz" lIns="91440" tIns="45720" rIns="91440" bIns="45720" rtlCol="0">
            <a:normAutofit/>
          </a:bodyPr>
          <a:lstStyle/>
          <a:p>
            <a:pPr marL="0" indent="0">
              <a:buNone/>
            </a:pPr>
            <a:r>
              <a:rPr lang="en-US" sz="2000">
                <a:solidFill>
                  <a:srgbClr val="00CCCB"/>
                </a:solidFill>
                <a:hlinkClick r:id="rId3">
                  <a:extLst>
                    <a:ext uri="{A12FA001-AC4F-418D-AE19-62706E023703}">
                      <ahyp:hlinkClr xmlns:ahyp="http://schemas.microsoft.com/office/drawing/2018/hyperlinkcolor" val="tx"/>
                    </a:ext>
                  </a:extLst>
                </a:hlinkClick>
              </a:rPr>
              <a:t>https://docs.unity3d.com/Manual/index.html</a:t>
            </a:r>
            <a:endParaRPr lang="en-US" sz="2000">
              <a:solidFill>
                <a:srgbClr val="00CCCB"/>
              </a:solidFill>
            </a:endParaRPr>
          </a:p>
        </p:txBody>
      </p:sp>
      <p:sp>
        <p:nvSpPr>
          <p:cNvPr id="2" name="Başlık 1">
            <a:extLst>
              <a:ext uri="{FF2B5EF4-FFF2-40B4-BE49-F238E27FC236}">
                <a16:creationId xmlns:a16="http://schemas.microsoft.com/office/drawing/2014/main" id="{F73075CB-7A91-4097-8D58-B9F9DC2D1686}"/>
              </a:ext>
            </a:extLst>
          </p:cNvPr>
          <p:cNvSpPr>
            <a:spLocks noGrp="1"/>
          </p:cNvSpPr>
          <p:nvPr>
            <p:ph type="title"/>
          </p:nvPr>
        </p:nvSpPr>
        <p:spPr>
          <a:xfrm>
            <a:off x="841248" y="4858247"/>
            <a:ext cx="6982834" cy="1026435"/>
          </a:xfrm>
        </p:spPr>
        <p:txBody>
          <a:bodyPr vert="horz" lIns="91440" tIns="45720" rIns="91440" bIns="45720" rtlCol="0" anchor="b">
            <a:normAutofit/>
          </a:bodyPr>
          <a:lstStyle/>
          <a:p>
            <a:r>
              <a:rPr lang="en-US" sz="4800">
                <a:solidFill>
                  <a:srgbClr val="FFFFFF"/>
                </a:solidFill>
              </a:rPr>
              <a:t>Unity Documentation</a:t>
            </a:r>
          </a:p>
        </p:txBody>
      </p:sp>
    </p:spTree>
    <p:extLst>
      <p:ext uri="{BB962C8B-B14F-4D97-AF65-F5344CB8AC3E}">
        <p14:creationId xmlns:p14="http://schemas.microsoft.com/office/powerpoint/2010/main" val="3683841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çerik Yer Tutucusu 7">
            <a:extLst>
              <a:ext uri="{FF2B5EF4-FFF2-40B4-BE49-F238E27FC236}">
                <a16:creationId xmlns:a16="http://schemas.microsoft.com/office/drawing/2014/main" id="{B75CE260-06D9-4BFE-944F-BDC40D6E846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3032"/>
          <a:stretch/>
        </p:blipFill>
        <p:spPr>
          <a:xfrm>
            <a:off x="20" y="-1"/>
            <a:ext cx="12191980" cy="4394997"/>
          </a:xfrm>
          <a:prstGeom prst="rect">
            <a:avLst/>
          </a:prstGeom>
        </p:spPr>
      </p:pic>
      <p:sp>
        <p:nvSpPr>
          <p:cNvPr id="20" name="Freeform: Shape 19">
            <a:extLst>
              <a:ext uri="{FF2B5EF4-FFF2-40B4-BE49-F238E27FC236}">
                <a16:creationId xmlns:a16="http://schemas.microsoft.com/office/drawing/2014/main" id="{303CC970-4826-4CED-8063-0FB676635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286518" y="4564049"/>
            <a:ext cx="3905483" cy="2293951"/>
          </a:xfrm>
          <a:custGeom>
            <a:avLst/>
            <a:gdLst>
              <a:gd name="connsiteX0" fmla="*/ 0 w 3905483"/>
              <a:gd name="connsiteY0" fmla="*/ 2293951 h 2293951"/>
              <a:gd name="connsiteX1" fmla="*/ 3905483 w 3905483"/>
              <a:gd name="connsiteY1" fmla="*/ 2293951 h 2293951"/>
              <a:gd name="connsiteX2" fmla="*/ 3905483 w 3905483"/>
              <a:gd name="connsiteY2" fmla="*/ 0 h 2293951"/>
              <a:gd name="connsiteX3" fmla="*/ 2479521 w 3905483"/>
              <a:gd name="connsiteY3" fmla="*/ 0 h 2293951"/>
              <a:gd name="connsiteX4" fmla="*/ 1739055 w 3905483"/>
              <a:gd name="connsiteY4" fmla="*/ 0 h 2293951"/>
              <a:gd name="connsiteX5" fmla="*/ 1737976 w 3905483"/>
              <a:gd name="connsiteY5" fmla="*/ 2332 h 2293951"/>
              <a:gd name="connsiteX6" fmla="*/ 1061319 w 3905483"/>
              <a:gd name="connsiteY6" fmla="*/ 2332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483" h="2293951">
                <a:moveTo>
                  <a:pt x="0" y="2293951"/>
                </a:moveTo>
                <a:lnTo>
                  <a:pt x="3905483" y="2293951"/>
                </a:lnTo>
                <a:lnTo>
                  <a:pt x="3905483" y="0"/>
                </a:lnTo>
                <a:lnTo>
                  <a:pt x="2479521" y="0"/>
                </a:lnTo>
                <a:lnTo>
                  <a:pt x="1739055" y="0"/>
                </a:lnTo>
                <a:lnTo>
                  <a:pt x="1737976" y="2332"/>
                </a:lnTo>
                <a:lnTo>
                  <a:pt x="1061319" y="2332"/>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14490D63-3365-45CC-AC50-705C1B768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564049"/>
            <a:ext cx="9110805" cy="2293951"/>
          </a:xfrm>
          <a:custGeom>
            <a:avLst/>
            <a:gdLst>
              <a:gd name="connsiteX0" fmla="*/ 0 w 9110805"/>
              <a:gd name="connsiteY0" fmla="*/ 2293951 h 2293951"/>
              <a:gd name="connsiteX1" fmla="*/ 107316 w 9110805"/>
              <a:gd name="connsiteY1" fmla="*/ 2293951 h 2293951"/>
              <a:gd name="connsiteX2" fmla="*/ 7277190 w 9110805"/>
              <a:gd name="connsiteY2" fmla="*/ 2293951 h 2293951"/>
              <a:gd name="connsiteX3" fmla="*/ 8048407 w 9110805"/>
              <a:gd name="connsiteY3" fmla="*/ 2293951 h 2293951"/>
              <a:gd name="connsiteX4" fmla="*/ 9110805 w 9110805"/>
              <a:gd name="connsiteY4" fmla="*/ 0 h 2293951"/>
              <a:gd name="connsiteX5" fmla="*/ 8339588 w 9110805"/>
              <a:gd name="connsiteY5" fmla="*/ 0 h 2293951"/>
              <a:gd name="connsiteX6" fmla="*/ 107316 w 9110805"/>
              <a:gd name="connsiteY6" fmla="*/ 0 h 2293951"/>
              <a:gd name="connsiteX7" fmla="*/ 0 w 9110805"/>
              <a:gd name="connsiteY7" fmla="*/ 0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0805" h="2293951">
                <a:moveTo>
                  <a:pt x="0" y="2293951"/>
                </a:moveTo>
                <a:lnTo>
                  <a:pt x="107316" y="2293951"/>
                </a:lnTo>
                <a:lnTo>
                  <a:pt x="7277190" y="2293951"/>
                </a:lnTo>
                <a:lnTo>
                  <a:pt x="8048407" y="2293951"/>
                </a:lnTo>
                <a:lnTo>
                  <a:pt x="9110805" y="0"/>
                </a:lnTo>
                <a:lnTo>
                  <a:pt x="8339588" y="0"/>
                </a:lnTo>
                <a:lnTo>
                  <a:pt x="107316" y="0"/>
                </a:lnTo>
                <a:lnTo>
                  <a:pt x="0" y="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Başlık 4">
            <a:extLst>
              <a:ext uri="{FF2B5EF4-FFF2-40B4-BE49-F238E27FC236}">
                <a16:creationId xmlns:a16="http://schemas.microsoft.com/office/drawing/2014/main" id="{7E7C6718-AF37-4ED0-B3B4-90C621E64083}"/>
              </a:ext>
            </a:extLst>
          </p:cNvPr>
          <p:cNvSpPr>
            <a:spLocks noGrp="1"/>
          </p:cNvSpPr>
          <p:nvPr>
            <p:ph type="title"/>
          </p:nvPr>
        </p:nvSpPr>
        <p:spPr>
          <a:xfrm>
            <a:off x="841248" y="4858247"/>
            <a:ext cx="6982834" cy="1026435"/>
          </a:xfrm>
        </p:spPr>
        <p:txBody>
          <a:bodyPr vert="horz" lIns="91440" tIns="45720" rIns="91440" bIns="45720" rtlCol="0" anchor="b">
            <a:normAutofit/>
          </a:bodyPr>
          <a:lstStyle/>
          <a:p>
            <a:r>
              <a:rPr lang="tr-TR" sz="4800" dirty="0">
                <a:solidFill>
                  <a:srgbClr val="FFFFFF"/>
                </a:solidFill>
              </a:rPr>
              <a:t>Scripting API</a:t>
            </a:r>
            <a:endParaRPr lang="en-US" sz="4800" dirty="0">
              <a:solidFill>
                <a:srgbClr val="FFFFFF"/>
              </a:solidFill>
            </a:endParaRPr>
          </a:p>
        </p:txBody>
      </p:sp>
    </p:spTree>
    <p:extLst>
      <p:ext uri="{BB962C8B-B14F-4D97-AF65-F5344CB8AC3E}">
        <p14:creationId xmlns:p14="http://schemas.microsoft.com/office/powerpoint/2010/main" val="123998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4C402E15-4FB7-476E-B285-755FB4FA67E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432" r="10433" b="1"/>
          <a:stretch/>
        </p:blipFill>
        <p:spPr>
          <a:xfrm>
            <a:off x="5101771" y="10"/>
            <a:ext cx="7094361" cy="6857989"/>
          </a:xfrm>
          <a:prstGeom prst="rect">
            <a:avLst/>
          </a:prstGeom>
        </p:spPr>
      </p:pic>
      <p:sp>
        <p:nvSpPr>
          <p:cNvPr id="17" name="Rectangle 16">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47A7290E-2B0C-42FC-9678-8981E5A7C890}"/>
              </a:ext>
            </a:extLst>
          </p:cNvPr>
          <p:cNvSpPr>
            <a:spLocks noGrp="1"/>
          </p:cNvSpPr>
          <p:nvPr>
            <p:ph type="title"/>
          </p:nvPr>
        </p:nvSpPr>
        <p:spPr>
          <a:xfrm>
            <a:off x="643467" y="795509"/>
            <a:ext cx="4092525" cy="2798604"/>
          </a:xfrm>
        </p:spPr>
        <p:txBody>
          <a:bodyPr vert="horz" lIns="91440" tIns="45720" rIns="91440" bIns="45720" rtlCol="0" anchor="b">
            <a:normAutofit fontScale="90000"/>
          </a:bodyPr>
          <a:lstStyle/>
          <a:p>
            <a:pPr algn="ctr"/>
            <a:r>
              <a:rPr lang="en-US" sz="6000" dirty="0" err="1">
                <a:solidFill>
                  <a:srgbClr val="FFFFFF"/>
                </a:solidFill>
              </a:rPr>
              <a:t>Doküman</a:t>
            </a:r>
            <a:r>
              <a:rPr lang="en-US" sz="6000" dirty="0">
                <a:solidFill>
                  <a:srgbClr val="FFFFFF"/>
                </a:solidFill>
              </a:rPr>
              <a:t> </a:t>
            </a:r>
            <a:r>
              <a:rPr lang="tr-TR" sz="6000" dirty="0">
                <a:solidFill>
                  <a:srgbClr val="FFFFFF"/>
                </a:solidFill>
              </a:rPr>
              <a:t>İ</a:t>
            </a:r>
            <a:r>
              <a:rPr lang="en-US" sz="6000" dirty="0" err="1">
                <a:solidFill>
                  <a:srgbClr val="FFFFFF"/>
                </a:solidFill>
              </a:rPr>
              <a:t>çinde</a:t>
            </a:r>
            <a:r>
              <a:rPr lang="en-US" sz="6000" dirty="0">
                <a:solidFill>
                  <a:srgbClr val="FFFFFF"/>
                </a:solidFill>
              </a:rPr>
              <a:t> </a:t>
            </a:r>
            <a:r>
              <a:rPr lang="tr-TR" sz="6000" dirty="0">
                <a:solidFill>
                  <a:srgbClr val="FFFFFF"/>
                </a:solidFill>
              </a:rPr>
              <a:t>A</a:t>
            </a:r>
            <a:r>
              <a:rPr lang="en-US" sz="6000" dirty="0" err="1">
                <a:solidFill>
                  <a:srgbClr val="FFFFFF"/>
                </a:solidFill>
              </a:rPr>
              <a:t>rama</a:t>
            </a:r>
            <a:r>
              <a:rPr lang="tr-TR" sz="6000" dirty="0">
                <a:solidFill>
                  <a:srgbClr val="FFFFFF"/>
                </a:solidFill>
              </a:rPr>
              <a:t> Yapmak</a:t>
            </a:r>
            <a:endParaRPr lang="en-US" sz="6000" dirty="0">
              <a:solidFill>
                <a:srgbClr val="FFFFFF"/>
              </a:solidFill>
            </a:endParaRPr>
          </a:p>
        </p:txBody>
      </p:sp>
      <p:sp>
        <p:nvSpPr>
          <p:cNvPr id="21" name="Oval 20">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8259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çerik Yer Tutucusu 4" descr="ekran, ekran görüntüsü, elektronik eşyalar, oturma içeren bir resim&#10;&#10;Açıklama otomatik olarak oluşturuldu">
            <a:extLst>
              <a:ext uri="{FF2B5EF4-FFF2-40B4-BE49-F238E27FC236}">
                <a16:creationId xmlns:a16="http://schemas.microsoft.com/office/drawing/2014/main" id="{F7363DC9-0D7C-4BA8-8DED-4CE8CD80AC1B}"/>
              </a:ext>
            </a:extLst>
          </p:cNvPr>
          <p:cNvPicPr>
            <a:picLocks noChangeAspect="1"/>
          </p:cNvPicPr>
          <p:nvPr/>
        </p:nvPicPr>
        <p:blipFill rotWithShape="1">
          <a:blip r:embed="rId2">
            <a:extLst>
              <a:ext uri="{28A0092B-C50C-407E-A947-70E740481C1C}">
                <a14:useLocalDpi xmlns:a14="http://schemas.microsoft.com/office/drawing/2010/main" val="0"/>
              </a:ext>
            </a:extLst>
          </a:blip>
          <a:srcRect l="6007" r="22981" b="-1"/>
          <a:stretch/>
        </p:blipFill>
        <p:spPr>
          <a:xfrm>
            <a:off x="-11909" y="10"/>
            <a:ext cx="6324601" cy="6857990"/>
          </a:xfrm>
          <a:prstGeom prst="rect">
            <a:avLst/>
          </a:prstGeom>
        </p:spPr>
      </p:pic>
      <p:pic>
        <p:nvPicPr>
          <p:cNvPr id="23" name="Picture 22">
            <a:extLst>
              <a:ext uri="{FF2B5EF4-FFF2-40B4-BE49-F238E27FC236}">
                <a16:creationId xmlns:a16="http://schemas.microsoft.com/office/drawing/2014/main" id="{19AE98B8-B73A-4724-B639-017087F923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47271D85-FF35-4286-A41F-AB5BC392FDA1}"/>
              </a:ext>
            </a:extLst>
          </p:cNvPr>
          <p:cNvSpPr>
            <a:spLocks noGrp="1"/>
          </p:cNvSpPr>
          <p:nvPr>
            <p:ph type="title"/>
          </p:nvPr>
        </p:nvSpPr>
        <p:spPr>
          <a:xfrm>
            <a:off x="6751320" y="4560914"/>
            <a:ext cx="4869179" cy="1325563"/>
          </a:xfrm>
        </p:spPr>
        <p:txBody>
          <a:bodyPr vert="horz" lIns="91440" tIns="45720" rIns="91440" bIns="45720" rtlCol="0">
            <a:normAutofit/>
          </a:bodyPr>
          <a:lstStyle/>
          <a:p>
            <a:r>
              <a:rPr lang="tr-TR" sz="2800" dirty="0">
                <a:solidFill>
                  <a:srgbClr val="000000"/>
                </a:solidFill>
              </a:rPr>
              <a:t>Kod düzenlenir.</a:t>
            </a:r>
            <a:br>
              <a:rPr lang="tr-TR" sz="2800" dirty="0">
                <a:solidFill>
                  <a:srgbClr val="000000"/>
                </a:solidFill>
              </a:rPr>
            </a:br>
            <a:r>
              <a:rPr lang="tr-TR" sz="2800" dirty="0">
                <a:solidFill>
                  <a:srgbClr val="000000"/>
                </a:solidFill>
              </a:rPr>
              <a:t>Dosya kaydedilir. (</a:t>
            </a:r>
            <a:r>
              <a:rPr lang="tr-TR" sz="2800" dirty="0" err="1">
                <a:solidFill>
                  <a:srgbClr val="000000"/>
                </a:solidFill>
              </a:rPr>
              <a:t>Ctrl</a:t>
            </a:r>
            <a:r>
              <a:rPr lang="tr-TR" sz="2800" dirty="0">
                <a:solidFill>
                  <a:srgbClr val="000000"/>
                </a:solidFill>
              </a:rPr>
              <a:t> + S) </a:t>
            </a:r>
            <a:endParaRPr lang="en-US" sz="2800" dirty="0">
              <a:solidFill>
                <a:srgbClr val="000000"/>
              </a:solidFill>
            </a:endParaRPr>
          </a:p>
        </p:txBody>
      </p:sp>
      <p:sp>
        <p:nvSpPr>
          <p:cNvPr id="20" name="Content Placeholder 19">
            <a:extLst>
              <a:ext uri="{FF2B5EF4-FFF2-40B4-BE49-F238E27FC236}">
                <a16:creationId xmlns:a16="http://schemas.microsoft.com/office/drawing/2014/main" id="{C09A59ED-E6CB-4C13-8DE4-0B12B91FF6B3}"/>
              </a:ext>
            </a:extLst>
          </p:cNvPr>
          <p:cNvSpPr>
            <a:spLocks noGrp="1"/>
          </p:cNvSpPr>
          <p:nvPr>
            <p:ph idx="1"/>
          </p:nvPr>
        </p:nvSpPr>
        <p:spPr>
          <a:xfrm>
            <a:off x="6751321" y="1382165"/>
            <a:ext cx="4869179" cy="3047946"/>
          </a:xfrm>
        </p:spPr>
        <p:txBody>
          <a:bodyPr anchor="b">
            <a:normAutofit/>
          </a:bodyPr>
          <a:lstStyle/>
          <a:p>
            <a:pPr marL="0" indent="0">
              <a:buNone/>
            </a:pPr>
            <a:r>
              <a:rPr lang="tr-TR" sz="3200" b="1" dirty="0" err="1">
                <a:solidFill>
                  <a:srgbClr val="000000"/>
                </a:solidFill>
              </a:rPr>
              <a:t>Script</a:t>
            </a:r>
            <a:r>
              <a:rPr lang="en-US" sz="3200" b="1" dirty="0">
                <a:solidFill>
                  <a:srgbClr val="000000"/>
                </a:solidFill>
              </a:rPr>
              <a:t> </a:t>
            </a:r>
            <a:r>
              <a:rPr lang="en-US" sz="3200" b="1" dirty="0" err="1">
                <a:solidFill>
                  <a:srgbClr val="000000"/>
                </a:solidFill>
              </a:rPr>
              <a:t>Çalıştırmak</a:t>
            </a:r>
            <a:r>
              <a:rPr lang="en-US" sz="3200" b="1" dirty="0">
                <a:solidFill>
                  <a:srgbClr val="000000"/>
                </a:solidFill>
              </a:rPr>
              <a:t> </a:t>
            </a:r>
            <a:endParaRPr lang="tr-TR" sz="3200" b="1" dirty="0">
              <a:solidFill>
                <a:srgbClr val="000000"/>
              </a:solidFill>
            </a:endParaRPr>
          </a:p>
          <a:p>
            <a:pPr marL="0" indent="0">
              <a:buNone/>
            </a:pPr>
            <a:r>
              <a:rPr lang="en-US" sz="3200" b="1" dirty="0">
                <a:solidFill>
                  <a:srgbClr val="000000"/>
                </a:solidFill>
              </a:rPr>
              <a:t>1.Adım</a:t>
            </a:r>
            <a:r>
              <a:rPr lang="tr-TR" sz="3200" b="1" dirty="0">
                <a:solidFill>
                  <a:srgbClr val="000000"/>
                </a:solidFill>
              </a:rPr>
              <a:t> :</a:t>
            </a:r>
            <a:endParaRPr lang="en-US" sz="3200" dirty="0">
              <a:solidFill>
                <a:srgbClr val="000000"/>
              </a:solidFill>
            </a:endParaRPr>
          </a:p>
        </p:txBody>
      </p:sp>
    </p:spTree>
    <p:extLst>
      <p:ext uri="{BB962C8B-B14F-4D97-AF65-F5344CB8AC3E}">
        <p14:creationId xmlns:p14="http://schemas.microsoft.com/office/powerpoint/2010/main" val="2558236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FD9972-384C-45AF-8D71-D344FFF63907}"/>
              </a:ext>
            </a:extLst>
          </p:cNvPr>
          <p:cNvSpPr>
            <a:spLocks noGrp="1"/>
          </p:cNvSpPr>
          <p:nvPr>
            <p:ph type="title"/>
          </p:nvPr>
        </p:nvSpPr>
        <p:spPr>
          <a:xfrm>
            <a:off x="838200" y="365126"/>
            <a:ext cx="5340605" cy="1146176"/>
          </a:xfrm>
        </p:spPr>
        <p:txBody>
          <a:bodyPr>
            <a:normAutofit/>
          </a:bodyPr>
          <a:lstStyle/>
          <a:p>
            <a:r>
              <a:rPr lang="tr-TR" sz="3700" err="1"/>
              <a:t>Script</a:t>
            </a:r>
            <a:r>
              <a:rPr lang="tr-TR" sz="3700"/>
              <a:t> Çalıştırmak </a:t>
            </a:r>
            <a:br>
              <a:rPr lang="tr-TR" sz="3700"/>
            </a:br>
            <a:r>
              <a:rPr lang="tr-TR" sz="3700"/>
              <a:t>2.Adım : (Yöntem-1)</a:t>
            </a:r>
          </a:p>
        </p:txBody>
      </p:sp>
      <p:sp>
        <p:nvSpPr>
          <p:cNvPr id="26" name="Freeform: Shape 25">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Content Placeholder 8">
            <a:extLst>
              <a:ext uri="{FF2B5EF4-FFF2-40B4-BE49-F238E27FC236}">
                <a16:creationId xmlns:a16="http://schemas.microsoft.com/office/drawing/2014/main" id="{77637347-2764-4465-B7FA-A45B10FD30F2}"/>
              </a:ext>
            </a:extLst>
          </p:cNvPr>
          <p:cNvSpPr>
            <a:spLocks noGrp="1"/>
          </p:cNvSpPr>
          <p:nvPr>
            <p:ph idx="1"/>
          </p:nvPr>
        </p:nvSpPr>
        <p:spPr>
          <a:xfrm>
            <a:off x="838200" y="2173288"/>
            <a:ext cx="3603171" cy="3639684"/>
          </a:xfrm>
        </p:spPr>
        <p:txBody>
          <a:bodyPr anchor="ctr">
            <a:normAutofit/>
          </a:bodyPr>
          <a:lstStyle/>
          <a:p>
            <a:r>
              <a:rPr lang="tr-TR" sz="1900">
                <a:solidFill>
                  <a:srgbClr val="FFFFFF"/>
                </a:solidFill>
              </a:rPr>
              <a:t>Script çalıştırabilmek için Script’in hiyerarşideki objelere eklenmesi gerekir.</a:t>
            </a:r>
          </a:p>
          <a:p>
            <a:r>
              <a:rPr lang="tr-TR" sz="1900">
                <a:solidFill>
                  <a:srgbClr val="FFFFFF"/>
                </a:solidFill>
              </a:rPr>
              <a:t>Örneğin; Main Camera objesine Script  eklemek için;</a:t>
            </a:r>
          </a:p>
          <a:p>
            <a:pPr lvl="1"/>
            <a:r>
              <a:rPr lang="tr-TR" sz="1900">
                <a:solidFill>
                  <a:srgbClr val="FFFFFF"/>
                </a:solidFill>
              </a:rPr>
              <a:t>Main Camera seçilir.</a:t>
            </a:r>
          </a:p>
          <a:p>
            <a:pPr lvl="1"/>
            <a:r>
              <a:rPr lang="tr-TR" sz="1900">
                <a:solidFill>
                  <a:srgbClr val="FFFFFF"/>
                </a:solidFill>
              </a:rPr>
              <a:t>Script üzerine basılı tutularak sürüklenir ve Add Component kısmına bırakılır. </a:t>
            </a:r>
          </a:p>
          <a:p>
            <a:pPr lvl="1"/>
            <a:r>
              <a:rPr lang="tr-TR" sz="1900">
                <a:solidFill>
                  <a:srgbClr val="FFFFFF"/>
                </a:solidFill>
              </a:rPr>
              <a:t>Böylece Script objeye eklenmiş olur.</a:t>
            </a:r>
            <a:endParaRPr lang="en-US" sz="1900">
              <a:solidFill>
                <a:srgbClr val="FFFFFF"/>
              </a:solidFill>
            </a:endParaRPr>
          </a:p>
        </p:txBody>
      </p:sp>
      <p:pic>
        <p:nvPicPr>
          <p:cNvPr id="5" name="İçerik Yer Tutucusu 4">
            <a:extLst>
              <a:ext uri="{FF2B5EF4-FFF2-40B4-BE49-F238E27FC236}">
                <a16:creationId xmlns:a16="http://schemas.microsoft.com/office/drawing/2014/main" id="{FD2E5568-0383-417A-A336-BB069A1EBCF5}"/>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6183088" y="2184401"/>
            <a:ext cx="5170711" cy="3981447"/>
          </a:xfrm>
          <a:custGeom>
            <a:avLst/>
            <a:gdLst/>
            <a:ahLst/>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1027362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6E9F80A8-D33A-435C-B04F-A87B4CE4EC9B}"/>
              </a:ext>
            </a:extLst>
          </p:cNvPr>
          <p:cNvPicPr>
            <a:picLocks noChangeAspect="1"/>
          </p:cNvPicPr>
          <p:nvPr/>
        </p:nvPicPr>
        <p:blipFill rotWithShape="1">
          <a:blip r:embed="rId3">
            <a:alphaModFix amt="35000"/>
          </a:blip>
          <a:srcRect t="7824" r="1" b="7937"/>
          <a:stretch/>
        </p:blipFill>
        <p:spPr>
          <a:xfrm>
            <a:off x="-4243" y="10"/>
            <a:ext cx="12196243" cy="6857990"/>
          </a:xfrm>
          <a:prstGeom prst="rect">
            <a:avLst/>
          </a:prstGeom>
        </p:spPr>
      </p:pic>
      <p:sp>
        <p:nvSpPr>
          <p:cNvPr id="2" name="Başlık 1">
            <a:extLst>
              <a:ext uri="{FF2B5EF4-FFF2-40B4-BE49-F238E27FC236}">
                <a16:creationId xmlns:a16="http://schemas.microsoft.com/office/drawing/2014/main" id="{686379C7-6099-4545-BFDF-0DEDF51097E2}"/>
              </a:ext>
            </a:extLst>
          </p:cNvPr>
          <p:cNvSpPr>
            <a:spLocks noGrp="1"/>
          </p:cNvSpPr>
          <p:nvPr>
            <p:ph type="title"/>
          </p:nvPr>
        </p:nvSpPr>
        <p:spPr>
          <a:xfrm>
            <a:off x="643467" y="321734"/>
            <a:ext cx="10905066" cy="1135737"/>
          </a:xfrm>
        </p:spPr>
        <p:txBody>
          <a:bodyPr>
            <a:normAutofit/>
          </a:bodyPr>
          <a:lstStyle/>
          <a:p>
            <a:r>
              <a:rPr lang="tr-TR" sz="3600"/>
              <a:t>Neden Oyun Motoru Kullanıyoruz?</a:t>
            </a:r>
          </a:p>
        </p:txBody>
      </p:sp>
      <p:sp>
        <p:nvSpPr>
          <p:cNvPr id="26" name="Rectangle 2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İçerik Yer Tutucusu 2">
            <a:extLst>
              <a:ext uri="{FF2B5EF4-FFF2-40B4-BE49-F238E27FC236}">
                <a16:creationId xmlns:a16="http://schemas.microsoft.com/office/drawing/2014/main" id="{0AE1F82E-0F9B-4FEB-A90D-6E833F0E4A9F}"/>
              </a:ext>
            </a:extLst>
          </p:cNvPr>
          <p:cNvGraphicFramePr>
            <a:graphicFrameLocks noGrp="1"/>
          </p:cNvGraphicFramePr>
          <p:nvPr>
            <p:ph idx="1"/>
            <p:extLst>
              <p:ext uri="{D42A27DB-BD31-4B8C-83A1-F6EECF244321}">
                <p14:modId xmlns:p14="http://schemas.microsoft.com/office/powerpoint/2010/main" val="2365835162"/>
              </p:ext>
            </p:extLst>
          </p:nvPr>
        </p:nvGraphicFramePr>
        <p:xfrm>
          <a:off x="643467" y="1782981"/>
          <a:ext cx="10905066" cy="43939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12652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FD9972-384C-45AF-8D71-D344FFF63907}"/>
              </a:ext>
            </a:extLst>
          </p:cNvPr>
          <p:cNvSpPr>
            <a:spLocks noGrp="1"/>
          </p:cNvSpPr>
          <p:nvPr>
            <p:ph type="title"/>
          </p:nvPr>
        </p:nvSpPr>
        <p:spPr>
          <a:xfrm>
            <a:off x="838200" y="365126"/>
            <a:ext cx="5340605" cy="1146176"/>
          </a:xfrm>
        </p:spPr>
        <p:txBody>
          <a:bodyPr>
            <a:normAutofit/>
          </a:bodyPr>
          <a:lstStyle/>
          <a:p>
            <a:r>
              <a:rPr lang="tr-TR" sz="3700"/>
              <a:t>Script Çalıştırmak </a:t>
            </a:r>
            <a:br>
              <a:rPr lang="tr-TR" sz="3700"/>
            </a:br>
            <a:r>
              <a:rPr lang="tr-TR" sz="3700"/>
              <a:t>2.Adım : (Yöntem-2)</a:t>
            </a:r>
          </a:p>
        </p:txBody>
      </p:sp>
      <p:sp>
        <p:nvSpPr>
          <p:cNvPr id="35" name="Freeform: Shape 34">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Content Placeholder 8">
            <a:extLst>
              <a:ext uri="{FF2B5EF4-FFF2-40B4-BE49-F238E27FC236}">
                <a16:creationId xmlns:a16="http://schemas.microsoft.com/office/drawing/2014/main" id="{77637347-2764-4465-B7FA-A45B10FD30F2}"/>
              </a:ext>
            </a:extLst>
          </p:cNvPr>
          <p:cNvSpPr>
            <a:spLocks noGrp="1"/>
          </p:cNvSpPr>
          <p:nvPr>
            <p:ph idx="1"/>
          </p:nvPr>
        </p:nvSpPr>
        <p:spPr>
          <a:xfrm>
            <a:off x="838200" y="2173288"/>
            <a:ext cx="3603171" cy="3639684"/>
          </a:xfrm>
        </p:spPr>
        <p:txBody>
          <a:bodyPr anchor="ctr">
            <a:normAutofit/>
          </a:bodyPr>
          <a:lstStyle/>
          <a:p>
            <a:r>
              <a:rPr lang="tr-TR" sz="2000">
                <a:solidFill>
                  <a:srgbClr val="FFFFFF"/>
                </a:solidFill>
              </a:rPr>
              <a:t>Script çalıştırabilmek için Script’in hiyerarşideki objelere eklenmesi gerekir.</a:t>
            </a:r>
          </a:p>
          <a:p>
            <a:r>
              <a:rPr lang="tr-TR" sz="2000">
                <a:solidFill>
                  <a:srgbClr val="FFFFFF"/>
                </a:solidFill>
              </a:rPr>
              <a:t>Örneğin; Main Camera objesine Script  eklemek için;</a:t>
            </a:r>
          </a:p>
          <a:p>
            <a:pPr lvl="1"/>
            <a:r>
              <a:rPr lang="tr-TR" sz="2000">
                <a:solidFill>
                  <a:srgbClr val="FFFFFF"/>
                </a:solidFill>
              </a:rPr>
              <a:t>Main Camera seçilir.</a:t>
            </a:r>
          </a:p>
          <a:p>
            <a:pPr lvl="1"/>
            <a:r>
              <a:rPr lang="tr-TR" sz="2000">
                <a:solidFill>
                  <a:srgbClr val="FFFFFF"/>
                </a:solidFill>
              </a:rPr>
              <a:t>Add Component’e tıklanarak Script seçilir. </a:t>
            </a:r>
          </a:p>
          <a:p>
            <a:pPr lvl="1"/>
            <a:r>
              <a:rPr lang="tr-TR" sz="2000">
                <a:solidFill>
                  <a:srgbClr val="FFFFFF"/>
                </a:solidFill>
              </a:rPr>
              <a:t>Böylece Script objeye eklenmiş olur.</a:t>
            </a:r>
            <a:endParaRPr lang="en-US" sz="2000">
              <a:solidFill>
                <a:srgbClr val="FFFFFF"/>
              </a:solidFill>
            </a:endParaRPr>
          </a:p>
        </p:txBody>
      </p:sp>
      <p:pic>
        <p:nvPicPr>
          <p:cNvPr id="5" name="İçerik Yer Tutucusu 4">
            <a:extLst>
              <a:ext uri="{FF2B5EF4-FFF2-40B4-BE49-F238E27FC236}">
                <a16:creationId xmlns:a16="http://schemas.microsoft.com/office/drawing/2014/main" id="{FD2E5568-0383-417A-A336-BB069A1EBCF5}"/>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6183088" y="2190864"/>
            <a:ext cx="5170711" cy="3968520"/>
          </a:xfrm>
          <a:custGeom>
            <a:avLst/>
            <a:gdLst/>
            <a:ahLst/>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4029571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4DE89BC-24FA-435B-91E6-2F33214E24F1}"/>
              </a:ext>
            </a:extLst>
          </p:cNvPr>
          <p:cNvSpPr>
            <a:spLocks noGrp="1"/>
          </p:cNvSpPr>
          <p:nvPr>
            <p:ph type="title"/>
          </p:nvPr>
        </p:nvSpPr>
        <p:spPr>
          <a:xfrm>
            <a:off x="1812897" y="518649"/>
            <a:ext cx="9882278" cy="1067634"/>
          </a:xfrm>
        </p:spPr>
        <p:txBody>
          <a:bodyPr anchor="ctr">
            <a:normAutofit/>
          </a:bodyPr>
          <a:lstStyle/>
          <a:p>
            <a:r>
              <a:rPr lang="tr-TR" sz="3400" err="1"/>
              <a:t>Script</a:t>
            </a:r>
            <a:r>
              <a:rPr lang="tr-TR" sz="3400"/>
              <a:t> Örnek-1</a:t>
            </a:r>
            <a:br>
              <a:rPr lang="tr-TR" sz="3400"/>
            </a:br>
            <a:r>
              <a:rPr lang="tr-TR" sz="3400"/>
              <a:t>SORU:</a:t>
            </a:r>
          </a:p>
        </p:txBody>
      </p:sp>
      <p:grpSp>
        <p:nvGrpSpPr>
          <p:cNvPr id="26" name="Group 25">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27"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8"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İçerik Yer Tutucusu 2">
            <a:extLst>
              <a:ext uri="{FF2B5EF4-FFF2-40B4-BE49-F238E27FC236}">
                <a16:creationId xmlns:a16="http://schemas.microsoft.com/office/drawing/2014/main" id="{CE89FBE0-5356-4F2F-A56B-AEEA01C3A3E5}"/>
              </a:ext>
            </a:extLst>
          </p:cNvPr>
          <p:cNvGraphicFramePr>
            <a:graphicFrameLocks noGrp="1"/>
          </p:cNvGraphicFramePr>
          <p:nvPr>
            <p:ph idx="1"/>
            <p:extLst>
              <p:ext uri="{D42A27DB-BD31-4B8C-83A1-F6EECF244321}">
                <p14:modId xmlns:p14="http://schemas.microsoft.com/office/powerpoint/2010/main" val="1257883574"/>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9095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6A30B5FB-9D8A-4096-AA02-72A3668EF9E5}"/>
              </a:ext>
            </a:extLst>
          </p:cNvPr>
          <p:cNvSpPr>
            <a:spLocks noGrp="1"/>
          </p:cNvSpPr>
          <p:nvPr>
            <p:ph type="title"/>
          </p:nvPr>
        </p:nvSpPr>
        <p:spPr>
          <a:xfrm>
            <a:off x="6094105" y="802955"/>
            <a:ext cx="4977976" cy="1454051"/>
          </a:xfrm>
        </p:spPr>
        <p:txBody>
          <a:bodyPr>
            <a:normAutofit/>
          </a:bodyPr>
          <a:lstStyle/>
          <a:p>
            <a:r>
              <a:rPr lang="tr-TR" dirty="0" err="1">
                <a:solidFill>
                  <a:srgbClr val="000000"/>
                </a:solidFill>
              </a:rPr>
              <a:t>Script</a:t>
            </a:r>
            <a:r>
              <a:rPr lang="tr-TR" dirty="0">
                <a:solidFill>
                  <a:srgbClr val="000000"/>
                </a:solidFill>
              </a:rPr>
              <a:t> Örnek-1</a:t>
            </a:r>
            <a:br>
              <a:rPr lang="tr-TR" dirty="0">
                <a:solidFill>
                  <a:srgbClr val="000000"/>
                </a:solidFill>
              </a:rPr>
            </a:br>
            <a:r>
              <a:rPr lang="tr-TR" dirty="0">
                <a:solidFill>
                  <a:srgbClr val="000000"/>
                </a:solidFill>
              </a:rPr>
              <a:t>CEVAP:</a:t>
            </a:r>
          </a:p>
        </p:txBody>
      </p:sp>
      <p:sp>
        <p:nvSpPr>
          <p:cNvPr id="18"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Graphic 6">
            <a:extLst>
              <a:ext uri="{FF2B5EF4-FFF2-40B4-BE49-F238E27FC236}">
                <a16:creationId xmlns:a16="http://schemas.microsoft.com/office/drawing/2014/main" id="{281FD425-AEB9-4BAC-8B45-8697BE705A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İçerik Yer Tutucusu 2">
            <a:extLst>
              <a:ext uri="{FF2B5EF4-FFF2-40B4-BE49-F238E27FC236}">
                <a16:creationId xmlns:a16="http://schemas.microsoft.com/office/drawing/2014/main" id="{3C747790-0594-4E01-A212-0DEF7C3AF0CC}"/>
              </a:ext>
            </a:extLst>
          </p:cNvPr>
          <p:cNvSpPr>
            <a:spLocks noGrp="1"/>
          </p:cNvSpPr>
          <p:nvPr>
            <p:ph idx="1"/>
          </p:nvPr>
        </p:nvSpPr>
        <p:spPr>
          <a:xfrm>
            <a:off x="6090573" y="2421683"/>
            <a:ext cx="5614875" cy="2427904"/>
          </a:xfrm>
        </p:spPr>
        <p:txBody>
          <a:bodyPr anchor="ctr">
            <a:normAutofit/>
          </a:bodyPr>
          <a:lstStyle/>
          <a:p>
            <a:pPr marL="0" indent="0">
              <a:buNone/>
            </a:pPr>
            <a:r>
              <a:rPr lang="tr-TR" sz="2000" dirty="0" err="1">
                <a:solidFill>
                  <a:srgbClr val="0000FF"/>
                </a:solidFill>
                <a:latin typeface="Consolas" panose="020B0609020204030204" pitchFamily="49" charset="0"/>
              </a:rPr>
              <a:t>void</a:t>
            </a:r>
            <a:r>
              <a:rPr lang="tr-TR" sz="2000" dirty="0">
                <a:solidFill>
                  <a:srgbClr val="000000"/>
                </a:solidFill>
                <a:latin typeface="Consolas" panose="020B0609020204030204" pitchFamily="49" charset="0"/>
              </a:rPr>
              <a:t> </a:t>
            </a:r>
            <a:r>
              <a:rPr lang="tr-TR" sz="2000" dirty="0">
                <a:solidFill>
                  <a:srgbClr val="0000FF"/>
                </a:solidFill>
                <a:latin typeface="Consolas" panose="020B0609020204030204" pitchFamily="49" charset="0"/>
              </a:rPr>
              <a:t>Start</a:t>
            </a:r>
            <a:r>
              <a:rPr lang="tr-TR" sz="2000" dirty="0">
                <a:solidFill>
                  <a:srgbClr val="000000"/>
                </a:solidFill>
                <a:latin typeface="Consolas" panose="020B0609020204030204" pitchFamily="49" charset="0"/>
              </a:rPr>
              <a:t>()</a:t>
            </a:r>
          </a:p>
          <a:p>
            <a:pPr marL="0" indent="0">
              <a:buNone/>
            </a:pPr>
            <a:r>
              <a:rPr lang="tr-TR" sz="2000" dirty="0">
                <a:solidFill>
                  <a:srgbClr val="000000"/>
                </a:solidFill>
                <a:latin typeface="Consolas" panose="020B0609020204030204" pitchFamily="49" charset="0"/>
              </a:rPr>
              <a:t>    {</a:t>
            </a:r>
          </a:p>
          <a:p>
            <a:pPr marL="0" indent="0">
              <a:buNone/>
            </a:pPr>
            <a:r>
              <a:rPr lang="tr-TR" sz="2000" dirty="0">
                <a:solidFill>
                  <a:srgbClr val="000000"/>
                </a:solidFill>
                <a:latin typeface="Consolas" panose="020B0609020204030204" pitchFamily="49" charset="0"/>
              </a:rPr>
              <a:t>        </a:t>
            </a:r>
            <a:r>
              <a:rPr lang="tr-TR" sz="2000" dirty="0" err="1">
                <a:solidFill>
                  <a:srgbClr val="000000"/>
                </a:solidFill>
                <a:latin typeface="Consolas" panose="020B0609020204030204" pitchFamily="49" charset="0"/>
              </a:rPr>
              <a:t>Debug.Log</a:t>
            </a:r>
            <a:r>
              <a:rPr lang="tr-TR" sz="2000" dirty="0">
                <a:solidFill>
                  <a:srgbClr val="000000"/>
                </a:solidFill>
                <a:latin typeface="Consolas" panose="020B0609020204030204" pitchFamily="49" charset="0"/>
              </a:rPr>
              <a:t>(</a:t>
            </a:r>
            <a:r>
              <a:rPr lang="tr-TR" sz="2000" dirty="0">
                <a:solidFill>
                  <a:srgbClr val="A31515"/>
                </a:solidFill>
                <a:latin typeface="Consolas" panose="020B0609020204030204" pitchFamily="49" charset="0"/>
              </a:rPr>
              <a:t>"Proje çalıştı."</a:t>
            </a:r>
            <a:r>
              <a:rPr lang="tr-TR" sz="2000" dirty="0">
                <a:solidFill>
                  <a:srgbClr val="000000"/>
                </a:solidFill>
                <a:latin typeface="Consolas" panose="020B0609020204030204" pitchFamily="49" charset="0"/>
              </a:rPr>
              <a:t>);</a:t>
            </a:r>
          </a:p>
          <a:p>
            <a:pPr marL="0" indent="0">
              <a:buNone/>
            </a:pPr>
            <a:r>
              <a:rPr lang="tr-TR" sz="2000" dirty="0">
                <a:solidFill>
                  <a:srgbClr val="000000"/>
                </a:solidFill>
                <a:latin typeface="Consolas" panose="020B0609020204030204" pitchFamily="49" charset="0"/>
              </a:rPr>
              <a:t>    }</a:t>
            </a:r>
            <a:endParaRPr lang="tr-TR" sz="2000" dirty="0">
              <a:solidFill>
                <a:srgbClr val="000000"/>
              </a:solidFill>
            </a:endParaRPr>
          </a:p>
        </p:txBody>
      </p:sp>
    </p:spTree>
    <p:extLst>
      <p:ext uri="{BB962C8B-B14F-4D97-AF65-F5344CB8AC3E}">
        <p14:creationId xmlns:p14="http://schemas.microsoft.com/office/powerpoint/2010/main" val="1497217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aşlık 6">
            <a:extLst>
              <a:ext uri="{FF2B5EF4-FFF2-40B4-BE49-F238E27FC236}">
                <a16:creationId xmlns:a16="http://schemas.microsoft.com/office/drawing/2014/main" id="{70168900-2144-4092-AA9F-F021A8765A79}"/>
              </a:ext>
            </a:extLst>
          </p:cNvPr>
          <p:cNvSpPr>
            <a:spLocks noGrp="1"/>
          </p:cNvSpPr>
          <p:nvPr>
            <p:ph type="title"/>
          </p:nvPr>
        </p:nvSpPr>
        <p:spPr/>
        <p:txBody>
          <a:bodyPr/>
          <a:lstStyle/>
          <a:p>
            <a:r>
              <a:rPr lang="tr-TR" dirty="0" err="1"/>
              <a:t>Binary</a:t>
            </a:r>
            <a:r>
              <a:rPr lang="tr-TR" dirty="0"/>
              <a:t> Sayı Sistemi</a:t>
            </a:r>
          </a:p>
        </p:txBody>
      </p:sp>
      <p:sp>
        <p:nvSpPr>
          <p:cNvPr id="8" name="Metin Yer Tutucusu 7">
            <a:extLst>
              <a:ext uri="{FF2B5EF4-FFF2-40B4-BE49-F238E27FC236}">
                <a16:creationId xmlns:a16="http://schemas.microsoft.com/office/drawing/2014/main" id="{004DA2B4-DF0B-469C-98CE-5014A285B7CF}"/>
              </a:ext>
            </a:extLst>
          </p:cNvPr>
          <p:cNvSpPr>
            <a:spLocks noGrp="1"/>
          </p:cNvSpPr>
          <p:nvPr>
            <p:ph type="body" idx="1"/>
          </p:nvPr>
        </p:nvSpPr>
        <p:spPr/>
        <p:txBody>
          <a:bodyPr/>
          <a:lstStyle/>
          <a:p>
            <a:r>
              <a:rPr lang="tr-TR" dirty="0"/>
              <a:t>Transistor ve Kondansatör</a:t>
            </a:r>
          </a:p>
        </p:txBody>
      </p:sp>
      <p:pic>
        <p:nvPicPr>
          <p:cNvPr id="13" name="İçerik Yer Tutucusu 12">
            <a:extLst>
              <a:ext uri="{FF2B5EF4-FFF2-40B4-BE49-F238E27FC236}">
                <a16:creationId xmlns:a16="http://schemas.microsoft.com/office/drawing/2014/main" id="{E9880B3F-794B-4A33-B5CD-EBAA5BD05BC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1061450" y="3006726"/>
            <a:ext cx="4653549" cy="2757657"/>
          </a:xfrm>
          <a:prstGeom prst="rect">
            <a:avLst/>
          </a:prstGeom>
          <a:ln>
            <a:noFill/>
          </a:ln>
          <a:effectLst>
            <a:outerShdw blurRad="292100" dist="139700" dir="2700000" algn="tl" rotWithShape="0">
              <a:srgbClr val="333333">
                <a:alpha val="65000"/>
              </a:srgbClr>
            </a:outerShdw>
          </a:effectLst>
        </p:spPr>
      </p:pic>
      <p:sp>
        <p:nvSpPr>
          <p:cNvPr id="10" name="Metin Yer Tutucusu 9">
            <a:extLst>
              <a:ext uri="{FF2B5EF4-FFF2-40B4-BE49-F238E27FC236}">
                <a16:creationId xmlns:a16="http://schemas.microsoft.com/office/drawing/2014/main" id="{F22F5E92-2C5E-4ECF-8CF4-AC67807CF91C}"/>
              </a:ext>
            </a:extLst>
          </p:cNvPr>
          <p:cNvSpPr>
            <a:spLocks noGrp="1"/>
          </p:cNvSpPr>
          <p:nvPr>
            <p:ph type="body" sz="quarter" idx="3"/>
          </p:nvPr>
        </p:nvSpPr>
        <p:spPr/>
        <p:txBody>
          <a:bodyPr/>
          <a:lstStyle/>
          <a:p>
            <a:r>
              <a:rPr lang="tr-TR" dirty="0"/>
              <a:t>Açık (1) – Kapalı (0)</a:t>
            </a:r>
          </a:p>
        </p:txBody>
      </p:sp>
      <p:pic>
        <p:nvPicPr>
          <p:cNvPr id="20" name="İçerik Yer Tutucusu 19">
            <a:extLst>
              <a:ext uri="{FF2B5EF4-FFF2-40B4-BE49-F238E27FC236}">
                <a16:creationId xmlns:a16="http://schemas.microsoft.com/office/drawing/2014/main" id="{9E4BAE52-B8FC-4E6E-A619-1B50335A75D8}"/>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rcRect/>
          <a:stretch/>
        </p:blipFill>
        <p:spPr>
          <a:xfrm>
            <a:off x="6405245" y="3006726"/>
            <a:ext cx="4564396" cy="27576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88760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Arc 39">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13AFD987-1B96-48D2-AD45-3C6F719D70BE}"/>
              </a:ext>
            </a:extLst>
          </p:cNvPr>
          <p:cNvSpPr>
            <a:spLocks noGrp="1"/>
          </p:cNvSpPr>
          <p:nvPr>
            <p:ph type="title"/>
          </p:nvPr>
        </p:nvSpPr>
        <p:spPr>
          <a:xfrm>
            <a:off x="874815" y="2322864"/>
            <a:ext cx="5491090" cy="2387600"/>
          </a:xfrm>
        </p:spPr>
        <p:txBody>
          <a:bodyPr vert="horz" lIns="91440" tIns="45720" rIns="91440" bIns="45720" rtlCol="0" anchor="b">
            <a:normAutofit/>
          </a:bodyPr>
          <a:lstStyle/>
          <a:p>
            <a:r>
              <a:rPr lang="en-US" sz="6000" kern="1200">
                <a:solidFill>
                  <a:schemeClr val="tx1"/>
                </a:solidFill>
                <a:latin typeface="+mj-lt"/>
                <a:ea typeface="+mj-ea"/>
                <a:cs typeface="+mj-cs"/>
              </a:rPr>
              <a:t>Binary Sayı Sistemi</a:t>
            </a:r>
          </a:p>
        </p:txBody>
      </p:sp>
      <p:sp>
        <p:nvSpPr>
          <p:cNvPr id="3" name="İçerik Yer Tutucusu 2">
            <a:extLst>
              <a:ext uri="{FF2B5EF4-FFF2-40B4-BE49-F238E27FC236}">
                <a16:creationId xmlns:a16="http://schemas.microsoft.com/office/drawing/2014/main" id="{632932B3-1B7D-444F-A257-8ACE37359F3D}"/>
              </a:ext>
            </a:extLst>
          </p:cNvPr>
          <p:cNvSpPr>
            <a:spLocks noGrp="1"/>
          </p:cNvSpPr>
          <p:nvPr>
            <p:ph sz="half" idx="1"/>
          </p:nvPr>
        </p:nvSpPr>
        <p:spPr>
          <a:xfrm>
            <a:off x="870148" y="4802538"/>
            <a:ext cx="5491090" cy="1411993"/>
          </a:xfrm>
        </p:spPr>
        <p:txBody>
          <a:bodyPr vert="horz" lIns="91440" tIns="45720" rIns="91440" bIns="45720" rtlCol="0" anchor="t">
            <a:normAutofit/>
          </a:bodyPr>
          <a:lstStyle/>
          <a:p>
            <a:pPr marL="0" indent="0">
              <a:buNone/>
            </a:pPr>
            <a:r>
              <a:rPr lang="en-US" sz="2400" kern="1200" dirty="0">
                <a:solidFill>
                  <a:schemeClr val="tx1"/>
                </a:solidFill>
                <a:latin typeface="+mn-lt"/>
                <a:ea typeface="+mn-ea"/>
                <a:cs typeface="+mn-cs"/>
              </a:rPr>
              <a:t>1’ler </a:t>
            </a:r>
            <a:r>
              <a:rPr lang="en-US" sz="2400" kern="1200">
                <a:solidFill>
                  <a:schemeClr val="tx1"/>
                </a:solidFill>
                <a:latin typeface="+mn-lt"/>
                <a:ea typeface="+mn-ea"/>
                <a:cs typeface="+mn-cs"/>
              </a:rPr>
              <a:t>ve</a:t>
            </a:r>
            <a:r>
              <a:rPr lang="en-US" sz="2400" kern="1200" dirty="0">
                <a:solidFill>
                  <a:schemeClr val="tx1"/>
                </a:solidFill>
                <a:latin typeface="+mn-lt"/>
                <a:ea typeface="+mn-ea"/>
                <a:cs typeface="+mn-cs"/>
              </a:rPr>
              <a:t> 0’lar</a:t>
            </a:r>
          </a:p>
        </p:txBody>
      </p:sp>
      <p:pic>
        <p:nvPicPr>
          <p:cNvPr id="6" name="İçerik Yer Tutucusu 5">
            <a:extLst>
              <a:ext uri="{FF2B5EF4-FFF2-40B4-BE49-F238E27FC236}">
                <a16:creationId xmlns:a16="http://schemas.microsoft.com/office/drawing/2014/main" id="{4893E357-59B1-447E-AD16-868F684DF2F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p:blipFill>
        <p:spPr>
          <a:xfrm>
            <a:off x="6417733" y="654567"/>
            <a:ext cx="5169282" cy="5513900"/>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42" name="Rectangle 41">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8083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BAC3B99-B45C-40E7-9491-A2C220E08FCE}"/>
              </a:ext>
            </a:extLst>
          </p:cNvPr>
          <p:cNvSpPr>
            <a:spLocks noGrp="1"/>
          </p:cNvSpPr>
          <p:nvPr>
            <p:ph type="title"/>
          </p:nvPr>
        </p:nvSpPr>
        <p:spPr>
          <a:xfrm>
            <a:off x="599435" y="3217991"/>
            <a:ext cx="5667375" cy="1908902"/>
          </a:xfrm>
        </p:spPr>
        <p:txBody>
          <a:bodyPr vert="horz" lIns="91440" tIns="45720" rIns="91440" bIns="45720" rtlCol="0" anchor="ctr">
            <a:normAutofit/>
          </a:bodyPr>
          <a:lstStyle/>
          <a:p>
            <a:r>
              <a:rPr lang="en-US" kern="1200">
                <a:solidFill>
                  <a:schemeClr val="tx1"/>
                </a:solidFill>
                <a:latin typeface="+mj-lt"/>
                <a:ea typeface="+mj-ea"/>
                <a:cs typeface="+mj-cs"/>
              </a:rPr>
              <a:t>Birimler Arası Karşılaştırma</a:t>
            </a:r>
          </a:p>
        </p:txBody>
      </p:sp>
      <p:sp>
        <p:nvSpPr>
          <p:cNvPr id="17" name="Freeform 7">
            <a:extLst>
              <a:ext uri="{FF2B5EF4-FFF2-40B4-BE49-F238E27FC236}">
                <a16:creationId xmlns:a16="http://schemas.microsoft.com/office/drawing/2014/main" id="{111A83C6-3159-48A2-95E0-D9A872D3E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0618" cy="2896258"/>
          </a:xfrm>
          <a:custGeom>
            <a:avLst/>
            <a:gdLst>
              <a:gd name="connsiteX0" fmla="*/ 0 w 5920618"/>
              <a:gd name="connsiteY0" fmla="*/ 0 h 2896258"/>
              <a:gd name="connsiteX1" fmla="*/ 3191370 w 5920618"/>
              <a:gd name="connsiteY1" fmla="*/ 0 h 2896258"/>
              <a:gd name="connsiteX2" fmla="*/ 3346315 w 5920618"/>
              <a:gd name="connsiteY2" fmla="*/ 0 h 2896258"/>
              <a:gd name="connsiteX3" fmla="*/ 5920618 w 5920618"/>
              <a:gd name="connsiteY3" fmla="*/ 0 h 2896258"/>
              <a:gd name="connsiteX4" fmla="*/ 4583705 w 5920618"/>
              <a:gd name="connsiteY4" fmla="*/ 2896258 h 2896258"/>
              <a:gd name="connsiteX5" fmla="*/ 3346315 w 5920618"/>
              <a:gd name="connsiteY5" fmla="*/ 2896258 h 2896258"/>
              <a:gd name="connsiteX6" fmla="*/ 1854457 w 5920618"/>
              <a:gd name="connsiteY6" fmla="*/ 2896258 h 2896258"/>
              <a:gd name="connsiteX7" fmla="*/ 0 w 5920618"/>
              <a:gd name="connsiteY7" fmla="*/ 2896258 h 289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0618" h="2896258">
                <a:moveTo>
                  <a:pt x="0" y="0"/>
                </a:moveTo>
                <a:lnTo>
                  <a:pt x="3191370" y="0"/>
                </a:lnTo>
                <a:lnTo>
                  <a:pt x="3346315" y="0"/>
                </a:lnTo>
                <a:lnTo>
                  <a:pt x="5920618" y="0"/>
                </a:lnTo>
                <a:lnTo>
                  <a:pt x="4583705" y="2896258"/>
                </a:lnTo>
                <a:lnTo>
                  <a:pt x="3346315" y="2896258"/>
                </a:lnTo>
                <a:lnTo>
                  <a:pt x="1854457" y="2896258"/>
                </a:lnTo>
                <a:lnTo>
                  <a:pt x="0" y="289625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5">
            <a:extLst>
              <a:ext uri="{FF2B5EF4-FFF2-40B4-BE49-F238E27FC236}">
                <a16:creationId xmlns:a16="http://schemas.microsoft.com/office/drawing/2014/main" id="{00372701-83B9-478A-9B29-7A50C8310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48626"/>
            <a:ext cx="6738450" cy="1409374"/>
          </a:xfrm>
          <a:custGeom>
            <a:avLst/>
            <a:gdLst>
              <a:gd name="connsiteX0" fmla="*/ 0 w 6738450"/>
              <a:gd name="connsiteY0" fmla="*/ 0 h 1409374"/>
              <a:gd name="connsiteX1" fmla="*/ 6738450 w 6738450"/>
              <a:gd name="connsiteY1" fmla="*/ 0 h 1409374"/>
              <a:gd name="connsiteX2" fmla="*/ 6085725 w 6738450"/>
              <a:gd name="connsiteY2" fmla="*/ 1409374 h 1409374"/>
              <a:gd name="connsiteX3" fmla="*/ 1524000 w 6738450"/>
              <a:gd name="connsiteY3" fmla="*/ 1409374 h 1409374"/>
              <a:gd name="connsiteX4" fmla="*/ 1200418 w 6738450"/>
              <a:gd name="connsiteY4" fmla="*/ 1409374 h 1409374"/>
              <a:gd name="connsiteX5" fmla="*/ 0 w 6738450"/>
              <a:gd name="connsiteY5" fmla="*/ 1409374 h 140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450" h="1409374">
                <a:moveTo>
                  <a:pt x="0" y="0"/>
                </a:moveTo>
                <a:lnTo>
                  <a:pt x="6738450" y="0"/>
                </a:lnTo>
                <a:lnTo>
                  <a:pt x="6085725" y="1409374"/>
                </a:lnTo>
                <a:lnTo>
                  <a:pt x="1524000" y="1409374"/>
                </a:lnTo>
                <a:lnTo>
                  <a:pt x="1200418" y="1409374"/>
                </a:lnTo>
                <a:lnTo>
                  <a:pt x="0" y="1409374"/>
                </a:lnTo>
                <a:close/>
              </a:path>
            </a:pathLst>
          </a:custGeom>
          <a:solidFill>
            <a:srgbClr val="B2B2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6">
            <a:extLst>
              <a:ext uri="{FF2B5EF4-FFF2-40B4-BE49-F238E27FC236}">
                <a16:creationId xmlns:a16="http://schemas.microsoft.com/office/drawing/2014/main" id="{9EDA5044-3268-4753-AEE8-20199924E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5448626"/>
            <a:ext cx="5925190" cy="1409374"/>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6" name="Tablo 6">
            <a:extLst>
              <a:ext uri="{FF2B5EF4-FFF2-40B4-BE49-F238E27FC236}">
                <a16:creationId xmlns:a16="http://schemas.microsoft.com/office/drawing/2014/main" id="{9B71B3E6-2A73-4181-A8D0-AB8C424F0130}"/>
              </a:ext>
            </a:extLst>
          </p:cNvPr>
          <p:cNvGraphicFramePr>
            <a:graphicFrameLocks noGrp="1"/>
          </p:cNvGraphicFramePr>
          <p:nvPr>
            <p:ph idx="1"/>
            <p:extLst>
              <p:ext uri="{D42A27DB-BD31-4B8C-83A1-F6EECF244321}">
                <p14:modId xmlns:p14="http://schemas.microsoft.com/office/powerpoint/2010/main" val="3362162361"/>
              </p:ext>
            </p:extLst>
          </p:nvPr>
        </p:nvGraphicFramePr>
        <p:xfrm>
          <a:off x="7105155" y="640080"/>
          <a:ext cx="4232268" cy="4188833"/>
        </p:xfrm>
        <a:graphic>
          <a:graphicData uri="http://schemas.openxmlformats.org/drawingml/2006/table">
            <a:tbl>
              <a:tblPr firstRow="1" bandRow="1">
                <a:tableStyleId>{93296810-A885-4BE3-A3E7-6D5BEEA58F35}</a:tableStyleId>
              </a:tblPr>
              <a:tblGrid>
                <a:gridCol w="2488196">
                  <a:extLst>
                    <a:ext uri="{9D8B030D-6E8A-4147-A177-3AD203B41FA5}">
                      <a16:colId xmlns:a16="http://schemas.microsoft.com/office/drawing/2014/main" val="4125462819"/>
                    </a:ext>
                  </a:extLst>
                </a:gridCol>
                <a:gridCol w="1744072">
                  <a:extLst>
                    <a:ext uri="{9D8B030D-6E8A-4147-A177-3AD203B41FA5}">
                      <a16:colId xmlns:a16="http://schemas.microsoft.com/office/drawing/2014/main" val="3418414308"/>
                    </a:ext>
                  </a:extLst>
                </a:gridCol>
              </a:tblGrid>
              <a:tr h="380803">
                <a:tc>
                  <a:txBody>
                    <a:bodyPr/>
                    <a:lstStyle/>
                    <a:p>
                      <a:r>
                        <a:rPr lang="tr-TR" sz="1700"/>
                        <a:t>Kapasite</a:t>
                      </a:r>
                    </a:p>
                  </a:txBody>
                  <a:tcPr marL="86546" marR="86546" marT="43273" marB="43273"/>
                </a:tc>
                <a:tc>
                  <a:txBody>
                    <a:bodyPr/>
                    <a:lstStyle/>
                    <a:p>
                      <a:r>
                        <a:rPr lang="tr-TR" sz="1700"/>
                        <a:t>Değer</a:t>
                      </a:r>
                    </a:p>
                  </a:txBody>
                  <a:tcPr marL="86546" marR="86546" marT="43273" marB="43273"/>
                </a:tc>
                <a:extLst>
                  <a:ext uri="{0D108BD9-81ED-4DB2-BD59-A6C34878D82A}">
                    <a16:rowId xmlns:a16="http://schemas.microsoft.com/office/drawing/2014/main" val="3229710425"/>
                  </a:ext>
                </a:extLst>
              </a:tr>
              <a:tr h="380803">
                <a:tc>
                  <a:txBody>
                    <a:bodyPr/>
                    <a:lstStyle/>
                    <a:p>
                      <a:r>
                        <a:rPr lang="tr-TR" sz="1700"/>
                        <a:t>1 bit</a:t>
                      </a:r>
                    </a:p>
                  </a:txBody>
                  <a:tcPr marL="86546" marR="86546" marT="43273" marB="43273"/>
                </a:tc>
                <a:tc>
                  <a:txBody>
                    <a:bodyPr/>
                    <a:lstStyle/>
                    <a:p>
                      <a:r>
                        <a:rPr lang="tr-TR" sz="1700"/>
                        <a:t>0 veya 1</a:t>
                      </a:r>
                    </a:p>
                  </a:txBody>
                  <a:tcPr marL="86546" marR="86546" marT="43273" marB="43273"/>
                </a:tc>
                <a:extLst>
                  <a:ext uri="{0D108BD9-81ED-4DB2-BD59-A6C34878D82A}">
                    <a16:rowId xmlns:a16="http://schemas.microsoft.com/office/drawing/2014/main" val="4024475141"/>
                  </a:ext>
                </a:extLst>
              </a:tr>
              <a:tr h="380803">
                <a:tc>
                  <a:txBody>
                    <a:bodyPr/>
                    <a:lstStyle/>
                    <a:p>
                      <a:r>
                        <a:rPr lang="tr-TR" sz="1700"/>
                        <a:t>1 Byte</a:t>
                      </a:r>
                    </a:p>
                  </a:txBody>
                  <a:tcPr marL="86546" marR="86546" marT="43273" marB="43273"/>
                </a:tc>
                <a:tc>
                  <a:txBody>
                    <a:bodyPr/>
                    <a:lstStyle/>
                    <a:p>
                      <a:r>
                        <a:rPr lang="tr-TR" sz="1700"/>
                        <a:t>8 Bit</a:t>
                      </a:r>
                    </a:p>
                  </a:txBody>
                  <a:tcPr marL="86546" marR="86546" marT="43273" marB="43273"/>
                </a:tc>
                <a:extLst>
                  <a:ext uri="{0D108BD9-81ED-4DB2-BD59-A6C34878D82A}">
                    <a16:rowId xmlns:a16="http://schemas.microsoft.com/office/drawing/2014/main" val="1053873592"/>
                  </a:ext>
                </a:extLst>
              </a:tr>
              <a:tr h="380803">
                <a:tc>
                  <a:txBody>
                    <a:bodyPr/>
                    <a:lstStyle/>
                    <a:p>
                      <a:r>
                        <a:rPr lang="tr-TR" sz="1700"/>
                        <a:t>1 Kilobyte (KB)</a:t>
                      </a:r>
                    </a:p>
                  </a:txBody>
                  <a:tcPr marL="86546" marR="86546" marT="43273" marB="43273"/>
                </a:tc>
                <a:tc>
                  <a:txBody>
                    <a:bodyPr/>
                    <a:lstStyle/>
                    <a:p>
                      <a:r>
                        <a:rPr lang="tr-TR" sz="1700"/>
                        <a:t>1024 B</a:t>
                      </a:r>
                    </a:p>
                  </a:txBody>
                  <a:tcPr marL="86546" marR="86546" marT="43273" marB="43273"/>
                </a:tc>
                <a:extLst>
                  <a:ext uri="{0D108BD9-81ED-4DB2-BD59-A6C34878D82A}">
                    <a16:rowId xmlns:a16="http://schemas.microsoft.com/office/drawing/2014/main" val="4137927991"/>
                  </a:ext>
                </a:extLst>
              </a:tr>
              <a:tr h="380803">
                <a:tc>
                  <a:txBody>
                    <a:bodyPr/>
                    <a:lstStyle/>
                    <a:p>
                      <a:r>
                        <a:rPr lang="tr-TR" sz="1700"/>
                        <a:t>1 Megabyte (MB)</a:t>
                      </a:r>
                    </a:p>
                  </a:txBody>
                  <a:tcPr marL="86546" marR="86546" marT="43273" marB="43273"/>
                </a:tc>
                <a:tc>
                  <a:txBody>
                    <a:bodyPr/>
                    <a:lstStyle/>
                    <a:p>
                      <a:r>
                        <a:rPr lang="tr-TR" sz="1700"/>
                        <a:t>1024 KB</a:t>
                      </a:r>
                    </a:p>
                  </a:txBody>
                  <a:tcPr marL="86546" marR="86546" marT="43273" marB="43273"/>
                </a:tc>
                <a:extLst>
                  <a:ext uri="{0D108BD9-81ED-4DB2-BD59-A6C34878D82A}">
                    <a16:rowId xmlns:a16="http://schemas.microsoft.com/office/drawing/2014/main" val="3058989069"/>
                  </a:ext>
                </a:extLst>
              </a:tr>
              <a:tr h="380803">
                <a:tc>
                  <a:txBody>
                    <a:bodyPr/>
                    <a:lstStyle/>
                    <a:p>
                      <a:r>
                        <a:rPr lang="tr-TR" sz="1700"/>
                        <a:t>1 Gigabyte (GB)</a:t>
                      </a:r>
                    </a:p>
                  </a:txBody>
                  <a:tcPr marL="86546" marR="86546" marT="43273" marB="43273"/>
                </a:tc>
                <a:tc>
                  <a:txBody>
                    <a:bodyPr/>
                    <a:lstStyle/>
                    <a:p>
                      <a:r>
                        <a:rPr lang="tr-TR" sz="1700"/>
                        <a:t>1024 MB</a:t>
                      </a:r>
                    </a:p>
                  </a:txBody>
                  <a:tcPr marL="86546" marR="86546" marT="43273" marB="43273"/>
                </a:tc>
                <a:extLst>
                  <a:ext uri="{0D108BD9-81ED-4DB2-BD59-A6C34878D82A}">
                    <a16:rowId xmlns:a16="http://schemas.microsoft.com/office/drawing/2014/main" val="3005352775"/>
                  </a:ext>
                </a:extLst>
              </a:tr>
              <a:tr h="380803">
                <a:tc>
                  <a:txBody>
                    <a:bodyPr/>
                    <a:lstStyle/>
                    <a:p>
                      <a:r>
                        <a:rPr lang="tr-TR" sz="1700"/>
                        <a:t>1 Terabyte (TB)</a:t>
                      </a:r>
                    </a:p>
                  </a:txBody>
                  <a:tcPr marL="86546" marR="86546" marT="43273" marB="43273"/>
                </a:tc>
                <a:tc>
                  <a:txBody>
                    <a:bodyPr/>
                    <a:lstStyle/>
                    <a:p>
                      <a:r>
                        <a:rPr lang="tr-TR" sz="1700"/>
                        <a:t>1024 GB</a:t>
                      </a:r>
                    </a:p>
                  </a:txBody>
                  <a:tcPr marL="86546" marR="86546" marT="43273" marB="43273"/>
                </a:tc>
                <a:extLst>
                  <a:ext uri="{0D108BD9-81ED-4DB2-BD59-A6C34878D82A}">
                    <a16:rowId xmlns:a16="http://schemas.microsoft.com/office/drawing/2014/main" val="846405293"/>
                  </a:ext>
                </a:extLst>
              </a:tr>
              <a:tr h="380803">
                <a:tc>
                  <a:txBody>
                    <a:bodyPr/>
                    <a:lstStyle/>
                    <a:p>
                      <a:r>
                        <a:rPr lang="tr-TR" sz="1700"/>
                        <a:t>1 Petabyte (PB)</a:t>
                      </a:r>
                    </a:p>
                  </a:txBody>
                  <a:tcPr marL="86546" marR="86546" marT="43273" marB="43273"/>
                </a:tc>
                <a:tc>
                  <a:txBody>
                    <a:bodyPr/>
                    <a:lstStyle/>
                    <a:p>
                      <a:r>
                        <a:rPr lang="tr-TR" sz="1700"/>
                        <a:t>1024 TB</a:t>
                      </a:r>
                    </a:p>
                  </a:txBody>
                  <a:tcPr marL="86546" marR="86546" marT="43273" marB="43273"/>
                </a:tc>
                <a:extLst>
                  <a:ext uri="{0D108BD9-81ED-4DB2-BD59-A6C34878D82A}">
                    <a16:rowId xmlns:a16="http://schemas.microsoft.com/office/drawing/2014/main" val="870644084"/>
                  </a:ext>
                </a:extLst>
              </a:tr>
              <a:tr h="380803">
                <a:tc>
                  <a:txBody>
                    <a:bodyPr/>
                    <a:lstStyle/>
                    <a:p>
                      <a:r>
                        <a:rPr lang="tr-TR" sz="1700"/>
                        <a:t>1 Exabyte (EB)</a:t>
                      </a:r>
                    </a:p>
                  </a:txBody>
                  <a:tcPr marL="86546" marR="86546" marT="43273" marB="43273"/>
                </a:tc>
                <a:tc>
                  <a:txBody>
                    <a:bodyPr/>
                    <a:lstStyle/>
                    <a:p>
                      <a:r>
                        <a:rPr lang="tr-TR" sz="1700"/>
                        <a:t>1024 PB</a:t>
                      </a:r>
                    </a:p>
                  </a:txBody>
                  <a:tcPr marL="86546" marR="86546" marT="43273" marB="43273"/>
                </a:tc>
                <a:extLst>
                  <a:ext uri="{0D108BD9-81ED-4DB2-BD59-A6C34878D82A}">
                    <a16:rowId xmlns:a16="http://schemas.microsoft.com/office/drawing/2014/main" val="2197505067"/>
                  </a:ext>
                </a:extLst>
              </a:tr>
              <a:tr h="380803">
                <a:tc>
                  <a:txBody>
                    <a:bodyPr/>
                    <a:lstStyle/>
                    <a:p>
                      <a:r>
                        <a:rPr lang="tr-TR" sz="1700"/>
                        <a:t>1 Zettabyte (ZB)</a:t>
                      </a:r>
                    </a:p>
                  </a:txBody>
                  <a:tcPr marL="86546" marR="86546" marT="43273" marB="43273"/>
                </a:tc>
                <a:tc>
                  <a:txBody>
                    <a:bodyPr/>
                    <a:lstStyle/>
                    <a:p>
                      <a:r>
                        <a:rPr lang="tr-TR" sz="1700"/>
                        <a:t>1024 EB</a:t>
                      </a:r>
                    </a:p>
                  </a:txBody>
                  <a:tcPr marL="86546" marR="86546" marT="43273" marB="43273"/>
                </a:tc>
                <a:extLst>
                  <a:ext uri="{0D108BD9-81ED-4DB2-BD59-A6C34878D82A}">
                    <a16:rowId xmlns:a16="http://schemas.microsoft.com/office/drawing/2014/main" val="882186949"/>
                  </a:ext>
                </a:extLst>
              </a:tr>
              <a:tr h="380803">
                <a:tc>
                  <a:txBody>
                    <a:bodyPr/>
                    <a:lstStyle/>
                    <a:p>
                      <a:r>
                        <a:rPr lang="tr-TR" sz="1700"/>
                        <a:t>1 Yottabyte (YB)</a:t>
                      </a:r>
                    </a:p>
                  </a:txBody>
                  <a:tcPr marL="86546" marR="86546" marT="43273" marB="43273"/>
                </a:tc>
                <a:tc>
                  <a:txBody>
                    <a:bodyPr/>
                    <a:lstStyle/>
                    <a:p>
                      <a:r>
                        <a:rPr lang="tr-TR" sz="1700"/>
                        <a:t>1024 ZB</a:t>
                      </a:r>
                    </a:p>
                  </a:txBody>
                  <a:tcPr marL="86546" marR="86546" marT="43273" marB="43273"/>
                </a:tc>
                <a:extLst>
                  <a:ext uri="{0D108BD9-81ED-4DB2-BD59-A6C34878D82A}">
                    <a16:rowId xmlns:a16="http://schemas.microsoft.com/office/drawing/2014/main" val="1129284007"/>
                  </a:ext>
                </a:extLst>
              </a:tr>
            </a:tbl>
          </a:graphicData>
        </a:graphic>
      </p:graphicFrame>
    </p:spTree>
    <p:extLst>
      <p:ext uri="{BB962C8B-B14F-4D97-AF65-F5344CB8AC3E}">
        <p14:creationId xmlns:p14="http://schemas.microsoft.com/office/powerpoint/2010/main" val="2841079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Başlık 9">
            <a:extLst>
              <a:ext uri="{FF2B5EF4-FFF2-40B4-BE49-F238E27FC236}">
                <a16:creationId xmlns:a16="http://schemas.microsoft.com/office/drawing/2014/main" id="{3E3070B9-E76A-45DD-8824-15EB7C648E7F}"/>
              </a:ext>
            </a:extLst>
          </p:cNvPr>
          <p:cNvSpPr>
            <a:spLocks noGrp="1"/>
          </p:cNvSpPr>
          <p:nvPr>
            <p:ph type="title"/>
          </p:nvPr>
        </p:nvSpPr>
        <p:spPr/>
        <p:txBody>
          <a:bodyPr/>
          <a:lstStyle/>
          <a:p>
            <a:r>
              <a:rPr lang="tr-TR" dirty="0"/>
              <a:t>Bellekler</a:t>
            </a:r>
          </a:p>
        </p:txBody>
      </p:sp>
      <p:sp>
        <p:nvSpPr>
          <p:cNvPr id="11" name="Metin Yer Tutucusu 10">
            <a:extLst>
              <a:ext uri="{FF2B5EF4-FFF2-40B4-BE49-F238E27FC236}">
                <a16:creationId xmlns:a16="http://schemas.microsoft.com/office/drawing/2014/main" id="{90337457-309E-4D0F-BBB1-715EDBDCCAF1}"/>
              </a:ext>
            </a:extLst>
          </p:cNvPr>
          <p:cNvSpPr>
            <a:spLocks noGrp="1"/>
          </p:cNvSpPr>
          <p:nvPr>
            <p:ph type="body" idx="1"/>
          </p:nvPr>
        </p:nvSpPr>
        <p:spPr/>
        <p:txBody>
          <a:bodyPr>
            <a:normAutofit/>
          </a:bodyPr>
          <a:lstStyle/>
          <a:p>
            <a:r>
              <a:rPr lang="tr-TR" dirty="0"/>
              <a:t>Bilgisayar Dünyası = </a:t>
            </a:r>
            <a:r>
              <a:rPr lang="tr-TR" dirty="0" err="1"/>
              <a:t>Binary</a:t>
            </a:r>
            <a:endParaRPr lang="tr-TR" dirty="0"/>
          </a:p>
        </p:txBody>
      </p:sp>
      <p:pic>
        <p:nvPicPr>
          <p:cNvPr id="16" name="İçerik Yer Tutucusu 15" descr="elektronik eşyalar, devre içeren bir resim&#10;&#10;Açıklama otomatik olarak oluşturuldu">
            <a:extLst>
              <a:ext uri="{FF2B5EF4-FFF2-40B4-BE49-F238E27FC236}">
                <a16:creationId xmlns:a16="http://schemas.microsoft.com/office/drawing/2014/main" id="{476FE1B8-7B0E-4BE0-89EA-DF78640800B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73158" y="2505075"/>
            <a:ext cx="4891046" cy="3684588"/>
          </a:xfrm>
        </p:spPr>
      </p:pic>
      <p:sp>
        <p:nvSpPr>
          <p:cNvPr id="13" name="Metin Yer Tutucusu 12">
            <a:extLst>
              <a:ext uri="{FF2B5EF4-FFF2-40B4-BE49-F238E27FC236}">
                <a16:creationId xmlns:a16="http://schemas.microsoft.com/office/drawing/2014/main" id="{90416386-1F44-4CCD-9A2D-ABB65DCF135A}"/>
              </a:ext>
            </a:extLst>
          </p:cNvPr>
          <p:cNvSpPr>
            <a:spLocks noGrp="1"/>
          </p:cNvSpPr>
          <p:nvPr>
            <p:ph type="body" sz="quarter" idx="3"/>
          </p:nvPr>
        </p:nvSpPr>
        <p:spPr/>
        <p:txBody>
          <a:bodyPr>
            <a:normAutofit/>
          </a:bodyPr>
          <a:lstStyle/>
          <a:p>
            <a:r>
              <a:rPr lang="tr-TR" dirty="0"/>
              <a:t>Oyunda Kaynak Kullanımı</a:t>
            </a:r>
          </a:p>
        </p:txBody>
      </p:sp>
      <p:sp>
        <p:nvSpPr>
          <p:cNvPr id="14" name="İçerik Yer Tutucusu 13">
            <a:extLst>
              <a:ext uri="{FF2B5EF4-FFF2-40B4-BE49-F238E27FC236}">
                <a16:creationId xmlns:a16="http://schemas.microsoft.com/office/drawing/2014/main" id="{C8CA8860-F97C-4E23-B179-BC7C967A9FA6}"/>
              </a:ext>
            </a:extLst>
          </p:cNvPr>
          <p:cNvSpPr>
            <a:spLocks noGrp="1"/>
          </p:cNvSpPr>
          <p:nvPr>
            <p:ph sz="quarter" idx="4"/>
          </p:nvPr>
        </p:nvSpPr>
        <p:spPr/>
        <p:txBody>
          <a:bodyPr/>
          <a:lstStyle/>
          <a:p>
            <a:r>
              <a:rPr lang="tr-TR" dirty="0"/>
              <a:t>Oyunumuzun kaynak kullanımını aza indirgemek adına ihtiyacımız olmayan verilerin bellek alanına kaydedilmesini engellemeliyiz.</a:t>
            </a:r>
          </a:p>
        </p:txBody>
      </p:sp>
      <p:pic>
        <p:nvPicPr>
          <p:cNvPr id="18" name="Resim 17">
            <a:extLst>
              <a:ext uri="{FF2B5EF4-FFF2-40B4-BE49-F238E27FC236}">
                <a16:creationId xmlns:a16="http://schemas.microsoft.com/office/drawing/2014/main" id="{F9882F66-0EC3-4906-89B8-88DF1CADD1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4974" y="4137244"/>
            <a:ext cx="3613626" cy="2492156"/>
          </a:xfrm>
          <a:prstGeom prst="rect">
            <a:avLst/>
          </a:prstGeom>
        </p:spPr>
      </p:pic>
    </p:spTree>
    <p:extLst>
      <p:ext uri="{BB962C8B-B14F-4D97-AF65-F5344CB8AC3E}">
        <p14:creationId xmlns:p14="http://schemas.microsoft.com/office/powerpoint/2010/main" val="291344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0" name="Rectangle 25">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57A73252-E49E-4DB7-8454-28D9FABF3809}"/>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a:normAutofit/>
          </a:bodyPr>
          <a:lstStyle/>
          <a:p>
            <a:pPr algn="ctr"/>
            <a:r>
              <a:rPr lang="tr-TR" sz="3600" dirty="0" err="1">
                <a:solidFill>
                  <a:srgbClr val="3F3F3F"/>
                </a:solidFill>
              </a:rPr>
              <a:t>Binary</a:t>
            </a:r>
            <a:r>
              <a:rPr lang="tr-TR" sz="3600" dirty="0">
                <a:solidFill>
                  <a:srgbClr val="3F3F3F"/>
                </a:solidFill>
              </a:rPr>
              <a:t> Örnek-1 </a:t>
            </a:r>
            <a:br>
              <a:rPr lang="tr-TR" sz="3600" dirty="0">
                <a:solidFill>
                  <a:srgbClr val="3F3F3F"/>
                </a:solidFill>
              </a:rPr>
            </a:br>
            <a:r>
              <a:rPr lang="tr-TR" sz="3600" dirty="0">
                <a:solidFill>
                  <a:srgbClr val="3F3F3F"/>
                </a:solidFill>
              </a:rPr>
              <a:t>SORU:</a:t>
            </a:r>
          </a:p>
        </p:txBody>
      </p:sp>
      <p:sp>
        <p:nvSpPr>
          <p:cNvPr id="7" name="İçerik Yer Tutucusu 6">
            <a:extLst>
              <a:ext uri="{FF2B5EF4-FFF2-40B4-BE49-F238E27FC236}">
                <a16:creationId xmlns:a16="http://schemas.microsoft.com/office/drawing/2014/main" id="{BB3E43C4-7F0C-4A2E-A26C-158C0F783BAA}"/>
              </a:ext>
            </a:extLst>
          </p:cNvPr>
          <p:cNvSpPr>
            <a:spLocks noGrp="1"/>
          </p:cNvSpPr>
          <p:nvPr>
            <p:ph sz="half" idx="1"/>
          </p:nvPr>
        </p:nvSpPr>
        <p:spPr>
          <a:xfrm>
            <a:off x="1476915" y="2888250"/>
            <a:ext cx="4297351" cy="2959777"/>
          </a:xfrm>
        </p:spPr>
        <p:txBody>
          <a:bodyPr anchor="t">
            <a:normAutofit/>
          </a:bodyPr>
          <a:lstStyle/>
          <a:p>
            <a:pPr marL="0" indent="0">
              <a:buNone/>
            </a:pPr>
            <a:r>
              <a:rPr lang="tr-TR" sz="2000" dirty="0"/>
              <a:t>Sayıları 10’luk sayı sistemine çeviriniz</a:t>
            </a:r>
            <a:r>
              <a:rPr lang="tr-TR" sz="2000"/>
              <a:t>. (Binary - Decimal)</a:t>
            </a:r>
            <a:endParaRPr lang="tr-TR" sz="2000" dirty="0"/>
          </a:p>
          <a:p>
            <a:endParaRPr lang="tr-TR" sz="2000" dirty="0"/>
          </a:p>
        </p:txBody>
      </p:sp>
      <p:cxnSp>
        <p:nvCxnSpPr>
          <p:cNvPr id="31" name="Straight Connector 27">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8" name="İçerik Yer Tutucusu 7">
            <a:extLst>
              <a:ext uri="{FF2B5EF4-FFF2-40B4-BE49-F238E27FC236}">
                <a16:creationId xmlns:a16="http://schemas.microsoft.com/office/drawing/2014/main" id="{19F656F5-6BEE-4FA5-95EE-3A3798F829E6}"/>
              </a:ext>
            </a:extLst>
          </p:cNvPr>
          <p:cNvSpPr>
            <a:spLocks noGrp="1"/>
          </p:cNvSpPr>
          <p:nvPr>
            <p:ph sz="half" idx="2"/>
          </p:nvPr>
        </p:nvSpPr>
        <p:spPr>
          <a:xfrm>
            <a:off x="6417731" y="2888250"/>
            <a:ext cx="4292594" cy="2959778"/>
          </a:xfrm>
        </p:spPr>
        <p:txBody>
          <a:bodyPr anchor="t">
            <a:normAutofit/>
          </a:bodyPr>
          <a:lstStyle/>
          <a:p>
            <a:r>
              <a:rPr lang="tr-TR" sz="2000" dirty="0"/>
              <a:t>11101101</a:t>
            </a:r>
          </a:p>
          <a:p>
            <a:r>
              <a:rPr lang="tr-TR" sz="2000" dirty="0"/>
              <a:t>1100</a:t>
            </a:r>
          </a:p>
          <a:p>
            <a:r>
              <a:rPr lang="tr-TR" sz="2000" dirty="0"/>
              <a:t>10</a:t>
            </a:r>
          </a:p>
          <a:p>
            <a:r>
              <a:rPr lang="tr-TR" sz="2000" dirty="0"/>
              <a:t>1110010</a:t>
            </a:r>
          </a:p>
          <a:p>
            <a:r>
              <a:rPr lang="tr-TR" sz="2000" dirty="0"/>
              <a:t>100001</a:t>
            </a:r>
          </a:p>
        </p:txBody>
      </p:sp>
    </p:spTree>
    <p:extLst>
      <p:ext uri="{BB962C8B-B14F-4D97-AF65-F5344CB8AC3E}">
        <p14:creationId xmlns:p14="http://schemas.microsoft.com/office/powerpoint/2010/main" val="2877840759"/>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F71D95-3326-47D4-B0D4-7E2F624750DF}"/>
              </a:ext>
            </a:extLst>
          </p:cNvPr>
          <p:cNvSpPr>
            <a:spLocks noGrp="1"/>
          </p:cNvSpPr>
          <p:nvPr>
            <p:ph type="title"/>
          </p:nvPr>
        </p:nvSpPr>
        <p:spPr>
          <a:xfrm>
            <a:off x="841249" y="365760"/>
            <a:ext cx="9912072" cy="1188404"/>
          </a:xfrm>
        </p:spPr>
        <p:txBody>
          <a:bodyPr>
            <a:normAutofit/>
          </a:bodyPr>
          <a:lstStyle/>
          <a:p>
            <a:r>
              <a:rPr lang="tr-TR" sz="3700"/>
              <a:t>Binary Örnek-1 </a:t>
            </a:r>
            <a:br>
              <a:rPr lang="tr-TR" sz="3700"/>
            </a:br>
            <a:r>
              <a:rPr lang="tr-TR" sz="3700"/>
              <a:t>CEVAP:</a:t>
            </a:r>
          </a:p>
        </p:txBody>
      </p:sp>
      <p:sp>
        <p:nvSpPr>
          <p:cNvPr id="12" name="Freeform: Shape 11">
            <a:extLst>
              <a:ext uri="{FF2B5EF4-FFF2-40B4-BE49-F238E27FC236}">
                <a16:creationId xmlns:a16="http://schemas.microsoft.com/office/drawing/2014/main" id="{F0BC1D9E-4401-4EC0-88FD-ED103CB57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0670" y="2"/>
            <a:ext cx="1191330" cy="1511301"/>
          </a:xfrm>
          <a:custGeom>
            <a:avLst/>
            <a:gdLst>
              <a:gd name="connsiteX0" fmla="*/ 697617 w 1191330"/>
              <a:gd name="connsiteY0" fmla="*/ 0 h 1511301"/>
              <a:gd name="connsiteX1" fmla="*/ 1191330 w 1191330"/>
              <a:gd name="connsiteY1" fmla="*/ 0 h 1511301"/>
              <a:gd name="connsiteX2" fmla="*/ 1191330 w 1191330"/>
              <a:gd name="connsiteY2" fmla="*/ 1511301 h 1511301"/>
              <a:gd name="connsiteX3" fmla="*/ 0 w 1191330"/>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1191330" h="1511301">
                <a:moveTo>
                  <a:pt x="697617" y="0"/>
                </a:moveTo>
                <a:lnTo>
                  <a:pt x="1191330" y="0"/>
                </a:lnTo>
                <a:lnTo>
                  <a:pt x="1191330" y="1511301"/>
                </a:lnTo>
                <a:lnTo>
                  <a:pt x="0" y="15113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6200B311-3585-4069-AAC6-CD443FA5B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986" y="1690688"/>
            <a:ext cx="3668014" cy="5167312"/>
          </a:xfrm>
          <a:custGeom>
            <a:avLst/>
            <a:gdLst>
              <a:gd name="connsiteX0" fmla="*/ 2391664 w 3668014"/>
              <a:gd name="connsiteY0" fmla="*/ 0 h 5167312"/>
              <a:gd name="connsiteX1" fmla="*/ 3668014 w 3668014"/>
              <a:gd name="connsiteY1" fmla="*/ 0 h 5167312"/>
              <a:gd name="connsiteX2" fmla="*/ 3668014 w 3668014"/>
              <a:gd name="connsiteY2" fmla="*/ 5167312 h 5167312"/>
              <a:gd name="connsiteX3" fmla="*/ 0 w 3668014"/>
              <a:gd name="connsiteY3" fmla="*/ 5167312 h 5167312"/>
              <a:gd name="connsiteX4" fmla="*/ 2393879 w 3668014"/>
              <a:gd name="connsiteY4" fmla="*/ 952 h 5167312"/>
              <a:gd name="connsiteX5" fmla="*/ 2391664 w 366801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8014" h="5167312">
                <a:moveTo>
                  <a:pt x="2391664" y="0"/>
                </a:moveTo>
                <a:lnTo>
                  <a:pt x="3668014" y="0"/>
                </a:lnTo>
                <a:lnTo>
                  <a:pt x="3668014" y="5167312"/>
                </a:lnTo>
                <a:lnTo>
                  <a:pt x="0" y="5167312"/>
                </a:lnTo>
                <a:lnTo>
                  <a:pt x="2393879" y="952"/>
                </a:lnTo>
                <a:lnTo>
                  <a:pt x="2391664"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B0AAF7C9-094E-400C-A428-F6C2262F6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0753320" cy="5167312"/>
          </a:xfrm>
          <a:custGeom>
            <a:avLst/>
            <a:gdLst>
              <a:gd name="connsiteX0" fmla="*/ 0 w 10753320"/>
              <a:gd name="connsiteY0" fmla="*/ 0 h 5167312"/>
              <a:gd name="connsiteX1" fmla="*/ 9680943 w 10753320"/>
              <a:gd name="connsiteY1" fmla="*/ 0 h 5167312"/>
              <a:gd name="connsiteX2" fmla="*/ 9680223 w 10753320"/>
              <a:gd name="connsiteY2" fmla="*/ 952 h 5167312"/>
              <a:gd name="connsiteX3" fmla="*/ 10753320 w 10753320"/>
              <a:gd name="connsiteY3" fmla="*/ 952 h 5167312"/>
              <a:gd name="connsiteX4" fmla="*/ 8359441 w 10753320"/>
              <a:gd name="connsiteY4" fmla="*/ 5167312 h 5167312"/>
              <a:gd name="connsiteX5" fmla="*/ 4821866 w 10753320"/>
              <a:gd name="connsiteY5" fmla="*/ 5167312 h 5167312"/>
              <a:gd name="connsiteX6" fmla="*/ 4821866 w 10753320"/>
              <a:gd name="connsiteY6" fmla="*/ 5166360 h 5167312"/>
              <a:gd name="connsiteX7" fmla="*/ 0 w 10753320"/>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320" h="5167312">
                <a:moveTo>
                  <a:pt x="0" y="0"/>
                </a:moveTo>
                <a:lnTo>
                  <a:pt x="9680943" y="0"/>
                </a:lnTo>
                <a:lnTo>
                  <a:pt x="9680223" y="952"/>
                </a:lnTo>
                <a:lnTo>
                  <a:pt x="10753320" y="952"/>
                </a:lnTo>
                <a:lnTo>
                  <a:pt x="8359441" y="5167312"/>
                </a:lnTo>
                <a:lnTo>
                  <a:pt x="4821866" y="5167312"/>
                </a:lnTo>
                <a:lnTo>
                  <a:pt x="4821866"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çerik Yer Tutucusu 6">
            <a:extLst>
              <a:ext uri="{FF2B5EF4-FFF2-40B4-BE49-F238E27FC236}">
                <a16:creationId xmlns:a16="http://schemas.microsoft.com/office/drawing/2014/main" id="{8F27BCCB-C12D-4AE8-BEAA-BB823456F508}"/>
              </a:ext>
            </a:extLst>
          </p:cNvPr>
          <p:cNvSpPr>
            <a:spLocks noGrp="1"/>
          </p:cNvSpPr>
          <p:nvPr>
            <p:ph idx="1"/>
          </p:nvPr>
        </p:nvSpPr>
        <p:spPr>
          <a:xfrm>
            <a:off x="841248" y="2174358"/>
            <a:ext cx="8874252" cy="4045467"/>
          </a:xfrm>
        </p:spPr>
        <p:txBody>
          <a:bodyPr anchor="t">
            <a:normAutofit/>
          </a:bodyPr>
          <a:lstStyle/>
          <a:p>
            <a:r>
              <a:rPr lang="tr-TR" sz="2400" dirty="0">
                <a:solidFill>
                  <a:schemeClr val="bg1"/>
                </a:solidFill>
              </a:rPr>
              <a:t>(11101101) </a:t>
            </a:r>
            <a:r>
              <a:rPr lang="tr-TR" sz="2400" baseline="-25000" dirty="0">
                <a:solidFill>
                  <a:schemeClr val="bg1"/>
                </a:solidFill>
              </a:rPr>
              <a:t>2</a:t>
            </a:r>
            <a:r>
              <a:rPr lang="tr-TR" sz="2400" dirty="0">
                <a:solidFill>
                  <a:schemeClr val="bg1"/>
                </a:solidFill>
              </a:rPr>
              <a:t> 	</a:t>
            </a:r>
            <a:r>
              <a:rPr lang="tr-TR" sz="2400" dirty="0">
                <a:solidFill>
                  <a:schemeClr val="bg1"/>
                </a:solidFill>
                <a:sym typeface="Wingdings" panose="05000000000000000000" pitchFamily="2" charset="2"/>
              </a:rPr>
              <a:t> 	128 + 64 + 32 + 8 + 4 +1 = (237) </a:t>
            </a:r>
            <a:r>
              <a:rPr lang="tr-TR" sz="2400" baseline="-25000" dirty="0">
                <a:solidFill>
                  <a:schemeClr val="bg1"/>
                </a:solidFill>
                <a:sym typeface="Wingdings" panose="05000000000000000000" pitchFamily="2" charset="2"/>
              </a:rPr>
              <a:t>10</a:t>
            </a:r>
            <a:endParaRPr lang="tr-TR" sz="2400" dirty="0">
              <a:solidFill>
                <a:schemeClr val="bg1"/>
              </a:solidFill>
            </a:endParaRPr>
          </a:p>
          <a:p>
            <a:r>
              <a:rPr lang="tr-TR" sz="2400" dirty="0">
                <a:solidFill>
                  <a:schemeClr val="bg1"/>
                </a:solidFill>
              </a:rPr>
              <a:t>(1100) </a:t>
            </a:r>
            <a:r>
              <a:rPr lang="tr-TR" sz="2400" baseline="-25000" dirty="0">
                <a:solidFill>
                  <a:schemeClr val="bg1"/>
                </a:solidFill>
              </a:rPr>
              <a:t>2</a:t>
            </a:r>
            <a:r>
              <a:rPr lang="tr-TR" sz="2400" dirty="0">
                <a:solidFill>
                  <a:schemeClr val="bg1"/>
                </a:solidFill>
              </a:rPr>
              <a:t>		</a:t>
            </a:r>
            <a:r>
              <a:rPr lang="tr-TR" sz="2400" dirty="0">
                <a:solidFill>
                  <a:schemeClr val="bg1"/>
                </a:solidFill>
                <a:sym typeface="Wingdings" panose="05000000000000000000" pitchFamily="2" charset="2"/>
              </a:rPr>
              <a:t> 	8 + 4 = (12) </a:t>
            </a:r>
            <a:r>
              <a:rPr lang="tr-TR" sz="2400" baseline="-25000" dirty="0">
                <a:solidFill>
                  <a:schemeClr val="bg1"/>
                </a:solidFill>
                <a:sym typeface="Wingdings" panose="05000000000000000000" pitchFamily="2" charset="2"/>
              </a:rPr>
              <a:t>10</a:t>
            </a:r>
            <a:endParaRPr lang="tr-TR" sz="2400" dirty="0">
              <a:solidFill>
                <a:schemeClr val="bg1"/>
              </a:solidFill>
            </a:endParaRPr>
          </a:p>
          <a:p>
            <a:r>
              <a:rPr lang="tr-TR" sz="2400" dirty="0">
                <a:solidFill>
                  <a:schemeClr val="bg1"/>
                </a:solidFill>
              </a:rPr>
              <a:t>(10) </a:t>
            </a:r>
            <a:r>
              <a:rPr lang="tr-TR" sz="2400" baseline="-25000" dirty="0">
                <a:solidFill>
                  <a:schemeClr val="bg1"/>
                </a:solidFill>
              </a:rPr>
              <a:t>2</a:t>
            </a:r>
            <a:r>
              <a:rPr lang="tr-TR" sz="2400" dirty="0">
                <a:solidFill>
                  <a:schemeClr val="bg1"/>
                </a:solidFill>
              </a:rPr>
              <a:t>			</a:t>
            </a:r>
            <a:r>
              <a:rPr lang="tr-TR" sz="2400" dirty="0">
                <a:solidFill>
                  <a:schemeClr val="bg1"/>
                </a:solidFill>
                <a:sym typeface="Wingdings" panose="05000000000000000000" pitchFamily="2" charset="2"/>
              </a:rPr>
              <a:t>	(2) </a:t>
            </a:r>
            <a:r>
              <a:rPr lang="tr-TR" sz="2400" baseline="-25000" dirty="0">
                <a:solidFill>
                  <a:schemeClr val="bg1"/>
                </a:solidFill>
                <a:sym typeface="Wingdings" panose="05000000000000000000" pitchFamily="2" charset="2"/>
              </a:rPr>
              <a:t>10</a:t>
            </a:r>
            <a:endParaRPr lang="tr-TR" sz="2400" dirty="0">
              <a:solidFill>
                <a:schemeClr val="bg1"/>
              </a:solidFill>
            </a:endParaRPr>
          </a:p>
          <a:p>
            <a:r>
              <a:rPr lang="tr-TR" sz="2400" dirty="0">
                <a:solidFill>
                  <a:schemeClr val="bg1"/>
                </a:solidFill>
              </a:rPr>
              <a:t>(1110010) </a:t>
            </a:r>
            <a:r>
              <a:rPr lang="tr-TR" sz="2400" baseline="-25000" dirty="0">
                <a:solidFill>
                  <a:schemeClr val="bg1"/>
                </a:solidFill>
              </a:rPr>
              <a:t>2</a:t>
            </a:r>
            <a:r>
              <a:rPr lang="tr-TR" sz="2400" dirty="0">
                <a:solidFill>
                  <a:schemeClr val="bg1"/>
                </a:solidFill>
              </a:rPr>
              <a:t>		</a:t>
            </a:r>
            <a:r>
              <a:rPr lang="tr-TR" sz="2400" dirty="0">
                <a:solidFill>
                  <a:schemeClr val="bg1"/>
                </a:solidFill>
                <a:sym typeface="Wingdings" panose="05000000000000000000" pitchFamily="2" charset="2"/>
              </a:rPr>
              <a:t>	64 + 32 + 16 + 2 = (114) </a:t>
            </a:r>
            <a:r>
              <a:rPr lang="tr-TR" sz="2400" baseline="-25000" dirty="0">
                <a:solidFill>
                  <a:schemeClr val="bg1"/>
                </a:solidFill>
                <a:sym typeface="Wingdings" panose="05000000000000000000" pitchFamily="2" charset="2"/>
              </a:rPr>
              <a:t>10</a:t>
            </a:r>
            <a:endParaRPr lang="tr-TR" sz="2400" dirty="0">
              <a:solidFill>
                <a:schemeClr val="bg1"/>
              </a:solidFill>
            </a:endParaRPr>
          </a:p>
          <a:p>
            <a:r>
              <a:rPr lang="tr-TR" sz="2400" dirty="0">
                <a:solidFill>
                  <a:schemeClr val="bg1"/>
                </a:solidFill>
              </a:rPr>
              <a:t>(100001) </a:t>
            </a:r>
            <a:r>
              <a:rPr lang="tr-TR" sz="2400" baseline="-25000" dirty="0">
                <a:solidFill>
                  <a:schemeClr val="bg1"/>
                </a:solidFill>
              </a:rPr>
              <a:t>2</a:t>
            </a:r>
            <a:r>
              <a:rPr lang="tr-TR" sz="2400" dirty="0">
                <a:solidFill>
                  <a:schemeClr val="bg1"/>
                </a:solidFill>
              </a:rPr>
              <a:t>		</a:t>
            </a:r>
            <a:r>
              <a:rPr lang="tr-TR" sz="2400" dirty="0">
                <a:solidFill>
                  <a:schemeClr val="bg1"/>
                </a:solidFill>
                <a:sym typeface="Wingdings" panose="05000000000000000000" pitchFamily="2" charset="2"/>
              </a:rPr>
              <a:t> 	32 + 1 = (33) </a:t>
            </a:r>
            <a:r>
              <a:rPr lang="tr-TR" sz="2400" baseline="-25000" dirty="0">
                <a:solidFill>
                  <a:schemeClr val="bg1"/>
                </a:solidFill>
                <a:sym typeface="Wingdings" panose="05000000000000000000" pitchFamily="2" charset="2"/>
              </a:rPr>
              <a:t>10</a:t>
            </a:r>
            <a:endParaRPr lang="tr-TR" sz="2400" dirty="0">
              <a:solidFill>
                <a:schemeClr val="bg1"/>
              </a:solidFill>
            </a:endParaRPr>
          </a:p>
        </p:txBody>
      </p:sp>
    </p:spTree>
    <p:extLst>
      <p:ext uri="{BB962C8B-B14F-4D97-AF65-F5344CB8AC3E}">
        <p14:creationId xmlns:p14="http://schemas.microsoft.com/office/powerpoint/2010/main" val="19905725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3C9C4348-DC95-4FB0-BC35-5E71DCAD2194}"/>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a:normAutofit/>
          </a:bodyPr>
          <a:lstStyle/>
          <a:p>
            <a:pPr algn="ctr"/>
            <a:r>
              <a:rPr lang="tr-TR" sz="3600" dirty="0" err="1">
                <a:solidFill>
                  <a:srgbClr val="3F3F3F"/>
                </a:solidFill>
              </a:rPr>
              <a:t>Binary</a:t>
            </a:r>
            <a:r>
              <a:rPr lang="tr-TR" sz="3600" dirty="0">
                <a:solidFill>
                  <a:srgbClr val="3F3F3F"/>
                </a:solidFill>
              </a:rPr>
              <a:t> Örnek-2</a:t>
            </a:r>
            <a:br>
              <a:rPr lang="tr-TR" sz="3600" dirty="0">
                <a:solidFill>
                  <a:srgbClr val="3F3F3F"/>
                </a:solidFill>
              </a:rPr>
            </a:br>
            <a:r>
              <a:rPr lang="tr-TR" sz="3600" dirty="0">
                <a:solidFill>
                  <a:srgbClr val="3F3F3F"/>
                </a:solidFill>
              </a:rPr>
              <a:t>SORU:</a:t>
            </a:r>
          </a:p>
        </p:txBody>
      </p:sp>
      <p:sp>
        <p:nvSpPr>
          <p:cNvPr id="3" name="İçerik Yer Tutucusu 2">
            <a:extLst>
              <a:ext uri="{FF2B5EF4-FFF2-40B4-BE49-F238E27FC236}">
                <a16:creationId xmlns:a16="http://schemas.microsoft.com/office/drawing/2014/main" id="{494DA437-F875-48F8-9D7E-297552536499}"/>
              </a:ext>
            </a:extLst>
          </p:cNvPr>
          <p:cNvSpPr>
            <a:spLocks noGrp="1"/>
          </p:cNvSpPr>
          <p:nvPr>
            <p:ph sz="half" idx="1"/>
          </p:nvPr>
        </p:nvSpPr>
        <p:spPr>
          <a:xfrm>
            <a:off x="1476915" y="2888250"/>
            <a:ext cx="4297351" cy="2959777"/>
          </a:xfrm>
        </p:spPr>
        <p:txBody>
          <a:bodyPr anchor="t">
            <a:normAutofit/>
          </a:bodyPr>
          <a:lstStyle/>
          <a:p>
            <a:r>
              <a:rPr lang="tr-TR" sz="2000" dirty="0"/>
              <a:t>Sayıları 2’lik sayı sistemine çeviriniz. (</a:t>
            </a:r>
            <a:r>
              <a:rPr lang="tr-TR" sz="2000" dirty="0" err="1"/>
              <a:t>Decimal</a:t>
            </a:r>
            <a:r>
              <a:rPr lang="tr-TR" sz="2000" dirty="0"/>
              <a:t> - </a:t>
            </a:r>
            <a:r>
              <a:rPr lang="tr-TR" sz="2000" dirty="0" err="1"/>
              <a:t>Binary</a:t>
            </a:r>
            <a:r>
              <a:rPr lang="tr-TR" sz="2000" dirty="0"/>
              <a:t>)</a:t>
            </a:r>
          </a:p>
          <a:p>
            <a:pPr marL="0" indent="0">
              <a:buNone/>
            </a:pPr>
            <a:endParaRPr lang="tr-TR" sz="2000" dirty="0"/>
          </a:p>
        </p:txBody>
      </p:sp>
      <p:cxnSp>
        <p:nvCxnSpPr>
          <p:cNvPr id="11" name="Straight Connector 10">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4" name="İçerik Yer Tutucusu 3">
            <a:extLst>
              <a:ext uri="{FF2B5EF4-FFF2-40B4-BE49-F238E27FC236}">
                <a16:creationId xmlns:a16="http://schemas.microsoft.com/office/drawing/2014/main" id="{164722C0-CA59-4F5D-BE61-19BC1D726CAB}"/>
              </a:ext>
            </a:extLst>
          </p:cNvPr>
          <p:cNvSpPr>
            <a:spLocks noGrp="1"/>
          </p:cNvSpPr>
          <p:nvPr>
            <p:ph sz="half" idx="2"/>
          </p:nvPr>
        </p:nvSpPr>
        <p:spPr>
          <a:xfrm>
            <a:off x="6417731" y="2888250"/>
            <a:ext cx="4292594" cy="2959778"/>
          </a:xfrm>
        </p:spPr>
        <p:txBody>
          <a:bodyPr anchor="t">
            <a:normAutofit/>
          </a:bodyPr>
          <a:lstStyle/>
          <a:p>
            <a:r>
              <a:rPr lang="tr-TR" sz="2000" dirty="0"/>
              <a:t>173</a:t>
            </a:r>
          </a:p>
          <a:p>
            <a:r>
              <a:rPr lang="tr-TR" sz="2000" dirty="0"/>
              <a:t>100</a:t>
            </a:r>
          </a:p>
          <a:p>
            <a:r>
              <a:rPr lang="tr-TR" sz="2000" dirty="0"/>
              <a:t>966</a:t>
            </a:r>
          </a:p>
          <a:p>
            <a:r>
              <a:rPr lang="tr-TR" sz="2000" dirty="0"/>
              <a:t>27</a:t>
            </a:r>
          </a:p>
          <a:p>
            <a:r>
              <a:rPr lang="tr-TR" sz="2000" dirty="0"/>
              <a:t>1</a:t>
            </a:r>
          </a:p>
        </p:txBody>
      </p:sp>
    </p:spTree>
    <p:extLst>
      <p:ext uri="{BB962C8B-B14F-4D97-AF65-F5344CB8AC3E}">
        <p14:creationId xmlns:p14="http://schemas.microsoft.com/office/powerpoint/2010/main" val="203045552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Başlık 1">
            <a:extLst>
              <a:ext uri="{FF2B5EF4-FFF2-40B4-BE49-F238E27FC236}">
                <a16:creationId xmlns:a16="http://schemas.microsoft.com/office/drawing/2014/main" id="{F1C417CA-E7E8-43CA-9B1A-086ACC196A34}"/>
              </a:ext>
            </a:extLst>
          </p:cNvPr>
          <p:cNvSpPr>
            <a:spLocks noGrp="1"/>
          </p:cNvSpPr>
          <p:nvPr>
            <p:ph type="title"/>
          </p:nvPr>
        </p:nvSpPr>
        <p:spPr>
          <a:xfrm>
            <a:off x="838201" y="365125"/>
            <a:ext cx="5393360" cy="1325563"/>
          </a:xfrm>
        </p:spPr>
        <p:txBody>
          <a:bodyPr>
            <a:normAutofit/>
          </a:bodyPr>
          <a:lstStyle/>
          <a:p>
            <a:r>
              <a:rPr lang="tr-TR"/>
              <a:t>Oyun Teknolojileri</a:t>
            </a:r>
            <a:endParaRPr lang="tr-TR" dirty="0"/>
          </a:p>
        </p:txBody>
      </p:sp>
      <p:sp>
        <p:nvSpPr>
          <p:cNvPr id="12" name="Freeform: Shape 11">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6" name="Picture 5">
            <a:extLst>
              <a:ext uri="{FF2B5EF4-FFF2-40B4-BE49-F238E27FC236}">
                <a16:creationId xmlns:a16="http://schemas.microsoft.com/office/drawing/2014/main" id="{5E652C2D-027A-4FD4-B214-964EF3281BA0}"/>
              </a:ext>
            </a:extLst>
          </p:cNvPr>
          <p:cNvPicPr>
            <a:picLocks noChangeAspect="1"/>
          </p:cNvPicPr>
          <p:nvPr/>
        </p:nvPicPr>
        <p:blipFill rotWithShape="1">
          <a:blip r:embed="rId3"/>
          <a:srcRect l="2466" r="31034"/>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8" name="Freeform: Shape 17">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graphicFrame>
        <p:nvGraphicFramePr>
          <p:cNvPr id="4" name="İçerik Yer Tutucusu 3">
            <a:extLst>
              <a:ext uri="{FF2B5EF4-FFF2-40B4-BE49-F238E27FC236}">
                <a16:creationId xmlns:a16="http://schemas.microsoft.com/office/drawing/2014/main" id="{9DE2808A-E2D1-4339-A17E-92E312F231B3}"/>
              </a:ext>
            </a:extLst>
          </p:cNvPr>
          <p:cNvGraphicFramePr>
            <a:graphicFrameLocks noGrp="1"/>
          </p:cNvGraphicFramePr>
          <p:nvPr>
            <p:ph idx="1"/>
            <p:extLst>
              <p:ext uri="{D42A27DB-BD31-4B8C-83A1-F6EECF244321}">
                <p14:modId xmlns:p14="http://schemas.microsoft.com/office/powerpoint/2010/main" val="4183175829"/>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42006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1D4273F-C75F-484A-82FB-BC52EEAAC749}"/>
              </a:ext>
            </a:extLst>
          </p:cNvPr>
          <p:cNvSpPr>
            <a:spLocks noGrp="1"/>
          </p:cNvSpPr>
          <p:nvPr>
            <p:ph type="title"/>
          </p:nvPr>
        </p:nvSpPr>
        <p:spPr>
          <a:xfrm>
            <a:off x="841249" y="365760"/>
            <a:ext cx="9912072" cy="1188404"/>
          </a:xfrm>
        </p:spPr>
        <p:txBody>
          <a:bodyPr>
            <a:normAutofit/>
          </a:bodyPr>
          <a:lstStyle/>
          <a:p>
            <a:r>
              <a:rPr lang="tr-TR" sz="3700" dirty="0" err="1"/>
              <a:t>Binary</a:t>
            </a:r>
            <a:r>
              <a:rPr lang="tr-TR" sz="3700" dirty="0"/>
              <a:t> Örnek-2</a:t>
            </a:r>
            <a:br>
              <a:rPr lang="tr-TR" sz="3700" dirty="0"/>
            </a:br>
            <a:r>
              <a:rPr lang="tr-TR" sz="3700" dirty="0"/>
              <a:t>CEVAP:			</a:t>
            </a:r>
          </a:p>
        </p:txBody>
      </p:sp>
      <p:sp>
        <p:nvSpPr>
          <p:cNvPr id="10" name="Freeform: Shape 9">
            <a:extLst>
              <a:ext uri="{FF2B5EF4-FFF2-40B4-BE49-F238E27FC236}">
                <a16:creationId xmlns:a16="http://schemas.microsoft.com/office/drawing/2014/main" id="{F0BC1D9E-4401-4EC0-88FD-ED103CB57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0670" y="2"/>
            <a:ext cx="1191330" cy="1511301"/>
          </a:xfrm>
          <a:custGeom>
            <a:avLst/>
            <a:gdLst>
              <a:gd name="connsiteX0" fmla="*/ 697617 w 1191330"/>
              <a:gd name="connsiteY0" fmla="*/ 0 h 1511301"/>
              <a:gd name="connsiteX1" fmla="*/ 1191330 w 1191330"/>
              <a:gd name="connsiteY1" fmla="*/ 0 h 1511301"/>
              <a:gd name="connsiteX2" fmla="*/ 1191330 w 1191330"/>
              <a:gd name="connsiteY2" fmla="*/ 1511301 h 1511301"/>
              <a:gd name="connsiteX3" fmla="*/ 0 w 1191330"/>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1191330" h="1511301">
                <a:moveTo>
                  <a:pt x="697617" y="0"/>
                </a:moveTo>
                <a:lnTo>
                  <a:pt x="1191330" y="0"/>
                </a:lnTo>
                <a:lnTo>
                  <a:pt x="1191330" y="1511301"/>
                </a:lnTo>
                <a:lnTo>
                  <a:pt x="0" y="15113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6200B311-3585-4069-AAC6-CD443FA5B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986" y="1690688"/>
            <a:ext cx="3668014" cy="5167312"/>
          </a:xfrm>
          <a:custGeom>
            <a:avLst/>
            <a:gdLst>
              <a:gd name="connsiteX0" fmla="*/ 2391664 w 3668014"/>
              <a:gd name="connsiteY0" fmla="*/ 0 h 5167312"/>
              <a:gd name="connsiteX1" fmla="*/ 3668014 w 3668014"/>
              <a:gd name="connsiteY1" fmla="*/ 0 h 5167312"/>
              <a:gd name="connsiteX2" fmla="*/ 3668014 w 3668014"/>
              <a:gd name="connsiteY2" fmla="*/ 5167312 h 5167312"/>
              <a:gd name="connsiteX3" fmla="*/ 0 w 3668014"/>
              <a:gd name="connsiteY3" fmla="*/ 5167312 h 5167312"/>
              <a:gd name="connsiteX4" fmla="*/ 2393879 w 3668014"/>
              <a:gd name="connsiteY4" fmla="*/ 952 h 5167312"/>
              <a:gd name="connsiteX5" fmla="*/ 2391664 w 366801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8014" h="5167312">
                <a:moveTo>
                  <a:pt x="2391664" y="0"/>
                </a:moveTo>
                <a:lnTo>
                  <a:pt x="3668014" y="0"/>
                </a:lnTo>
                <a:lnTo>
                  <a:pt x="3668014" y="5167312"/>
                </a:lnTo>
                <a:lnTo>
                  <a:pt x="0" y="5167312"/>
                </a:lnTo>
                <a:lnTo>
                  <a:pt x="2393879" y="952"/>
                </a:lnTo>
                <a:lnTo>
                  <a:pt x="2391664"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0AAF7C9-094E-400C-A428-F6C2262F6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0753320" cy="5167312"/>
          </a:xfrm>
          <a:custGeom>
            <a:avLst/>
            <a:gdLst>
              <a:gd name="connsiteX0" fmla="*/ 0 w 10753320"/>
              <a:gd name="connsiteY0" fmla="*/ 0 h 5167312"/>
              <a:gd name="connsiteX1" fmla="*/ 9680943 w 10753320"/>
              <a:gd name="connsiteY1" fmla="*/ 0 h 5167312"/>
              <a:gd name="connsiteX2" fmla="*/ 9680223 w 10753320"/>
              <a:gd name="connsiteY2" fmla="*/ 952 h 5167312"/>
              <a:gd name="connsiteX3" fmla="*/ 10753320 w 10753320"/>
              <a:gd name="connsiteY3" fmla="*/ 952 h 5167312"/>
              <a:gd name="connsiteX4" fmla="*/ 8359441 w 10753320"/>
              <a:gd name="connsiteY4" fmla="*/ 5167312 h 5167312"/>
              <a:gd name="connsiteX5" fmla="*/ 4821866 w 10753320"/>
              <a:gd name="connsiteY5" fmla="*/ 5167312 h 5167312"/>
              <a:gd name="connsiteX6" fmla="*/ 4821866 w 10753320"/>
              <a:gd name="connsiteY6" fmla="*/ 5166360 h 5167312"/>
              <a:gd name="connsiteX7" fmla="*/ 0 w 10753320"/>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320" h="5167312">
                <a:moveTo>
                  <a:pt x="0" y="0"/>
                </a:moveTo>
                <a:lnTo>
                  <a:pt x="9680943" y="0"/>
                </a:lnTo>
                <a:lnTo>
                  <a:pt x="9680223" y="952"/>
                </a:lnTo>
                <a:lnTo>
                  <a:pt x="10753320" y="952"/>
                </a:lnTo>
                <a:lnTo>
                  <a:pt x="8359441" y="5167312"/>
                </a:lnTo>
                <a:lnTo>
                  <a:pt x="4821866" y="5167312"/>
                </a:lnTo>
                <a:lnTo>
                  <a:pt x="4821866"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İçerik Yer Tutucusu 4">
            <a:extLst>
              <a:ext uri="{FF2B5EF4-FFF2-40B4-BE49-F238E27FC236}">
                <a16:creationId xmlns:a16="http://schemas.microsoft.com/office/drawing/2014/main" id="{46256420-4849-4101-BD69-D1DED27D9F45}"/>
              </a:ext>
            </a:extLst>
          </p:cNvPr>
          <p:cNvSpPr>
            <a:spLocks noGrp="1"/>
          </p:cNvSpPr>
          <p:nvPr>
            <p:ph idx="1"/>
          </p:nvPr>
        </p:nvSpPr>
        <p:spPr>
          <a:xfrm>
            <a:off x="841248" y="2174358"/>
            <a:ext cx="7731642" cy="4045467"/>
          </a:xfrm>
        </p:spPr>
        <p:txBody>
          <a:bodyPr anchor="t">
            <a:normAutofit/>
          </a:bodyPr>
          <a:lstStyle/>
          <a:p>
            <a:r>
              <a:rPr lang="tr-TR" sz="2400" dirty="0">
                <a:solidFill>
                  <a:schemeClr val="bg1"/>
                </a:solidFill>
              </a:rPr>
              <a:t>(173)	</a:t>
            </a:r>
            <a:r>
              <a:rPr lang="tr-TR" sz="2400" baseline="-25000" dirty="0">
                <a:solidFill>
                  <a:schemeClr val="bg1"/>
                </a:solidFill>
                <a:sym typeface="Wingdings" panose="05000000000000000000" pitchFamily="2" charset="2"/>
              </a:rPr>
              <a:t>10</a:t>
            </a:r>
            <a:r>
              <a:rPr lang="tr-TR" sz="2400" dirty="0">
                <a:solidFill>
                  <a:schemeClr val="bg1"/>
                </a:solidFill>
              </a:rPr>
              <a:t>	</a:t>
            </a:r>
            <a:r>
              <a:rPr lang="tr-TR" sz="2400" dirty="0">
                <a:solidFill>
                  <a:schemeClr val="bg1"/>
                </a:solidFill>
                <a:sym typeface="Wingdings" panose="05000000000000000000" pitchFamily="2" charset="2"/>
              </a:rPr>
              <a:t>	(10101101)</a:t>
            </a:r>
            <a:r>
              <a:rPr lang="tr-TR" sz="2400" baseline="-25000" dirty="0">
                <a:solidFill>
                  <a:schemeClr val="bg1"/>
                </a:solidFill>
              </a:rPr>
              <a:t> 2</a:t>
            </a:r>
            <a:endParaRPr lang="tr-TR" sz="2400" dirty="0">
              <a:solidFill>
                <a:schemeClr val="bg1"/>
              </a:solidFill>
            </a:endParaRPr>
          </a:p>
          <a:p>
            <a:r>
              <a:rPr lang="tr-TR" sz="2400" dirty="0">
                <a:solidFill>
                  <a:schemeClr val="bg1"/>
                </a:solidFill>
              </a:rPr>
              <a:t>(100)	</a:t>
            </a:r>
            <a:r>
              <a:rPr lang="tr-TR" sz="2400" baseline="-25000" dirty="0">
                <a:solidFill>
                  <a:schemeClr val="bg1"/>
                </a:solidFill>
                <a:sym typeface="Wingdings" panose="05000000000000000000" pitchFamily="2" charset="2"/>
              </a:rPr>
              <a:t>10</a:t>
            </a:r>
            <a:r>
              <a:rPr lang="tr-TR" sz="2400" dirty="0">
                <a:solidFill>
                  <a:schemeClr val="bg1"/>
                </a:solidFill>
              </a:rPr>
              <a:t>	</a:t>
            </a:r>
            <a:r>
              <a:rPr lang="tr-TR" sz="2400" dirty="0">
                <a:solidFill>
                  <a:schemeClr val="bg1"/>
                </a:solidFill>
                <a:sym typeface="Wingdings" panose="05000000000000000000" pitchFamily="2" charset="2"/>
              </a:rPr>
              <a:t>	(1100100)</a:t>
            </a:r>
            <a:r>
              <a:rPr lang="tr-TR" sz="2400" baseline="-25000" dirty="0">
                <a:solidFill>
                  <a:schemeClr val="bg1"/>
                </a:solidFill>
              </a:rPr>
              <a:t> 2</a:t>
            </a:r>
            <a:endParaRPr lang="tr-TR" sz="2400" dirty="0">
              <a:solidFill>
                <a:schemeClr val="bg1"/>
              </a:solidFill>
            </a:endParaRPr>
          </a:p>
          <a:p>
            <a:r>
              <a:rPr lang="tr-TR" sz="2400" dirty="0">
                <a:solidFill>
                  <a:schemeClr val="bg1"/>
                </a:solidFill>
              </a:rPr>
              <a:t>(966)	</a:t>
            </a:r>
            <a:r>
              <a:rPr lang="tr-TR" sz="2400" baseline="-25000" dirty="0">
                <a:solidFill>
                  <a:schemeClr val="bg1"/>
                </a:solidFill>
                <a:sym typeface="Wingdings" panose="05000000000000000000" pitchFamily="2" charset="2"/>
              </a:rPr>
              <a:t>10</a:t>
            </a:r>
            <a:r>
              <a:rPr lang="tr-TR" sz="2400" dirty="0">
                <a:solidFill>
                  <a:schemeClr val="bg1"/>
                </a:solidFill>
              </a:rPr>
              <a:t>	</a:t>
            </a:r>
            <a:r>
              <a:rPr lang="tr-TR" sz="2400" dirty="0">
                <a:solidFill>
                  <a:schemeClr val="bg1"/>
                </a:solidFill>
                <a:sym typeface="Wingdings" panose="05000000000000000000" pitchFamily="2" charset="2"/>
              </a:rPr>
              <a:t>	(1111000110)</a:t>
            </a:r>
            <a:endParaRPr lang="tr-TR" sz="2400" dirty="0">
              <a:solidFill>
                <a:schemeClr val="bg1"/>
              </a:solidFill>
            </a:endParaRPr>
          </a:p>
          <a:p>
            <a:r>
              <a:rPr lang="tr-TR" sz="2400" dirty="0">
                <a:solidFill>
                  <a:schemeClr val="bg1"/>
                </a:solidFill>
              </a:rPr>
              <a:t>(27)</a:t>
            </a:r>
            <a:r>
              <a:rPr lang="tr-TR" sz="2400" baseline="-25000" dirty="0">
                <a:solidFill>
                  <a:schemeClr val="bg1"/>
                </a:solidFill>
                <a:sym typeface="Wingdings" panose="05000000000000000000" pitchFamily="2" charset="2"/>
              </a:rPr>
              <a:t> 10</a:t>
            </a:r>
            <a:r>
              <a:rPr lang="tr-TR" sz="2400" dirty="0">
                <a:solidFill>
                  <a:schemeClr val="bg1"/>
                </a:solidFill>
              </a:rPr>
              <a:t>	</a:t>
            </a:r>
            <a:r>
              <a:rPr lang="tr-TR" sz="2400" dirty="0">
                <a:solidFill>
                  <a:schemeClr val="bg1"/>
                </a:solidFill>
                <a:sym typeface="Wingdings" panose="05000000000000000000" pitchFamily="2" charset="2"/>
              </a:rPr>
              <a:t>	(11011) </a:t>
            </a:r>
            <a:r>
              <a:rPr lang="tr-TR" sz="2400" baseline="-25000" dirty="0">
                <a:solidFill>
                  <a:schemeClr val="bg1"/>
                </a:solidFill>
              </a:rPr>
              <a:t>2</a:t>
            </a:r>
            <a:endParaRPr lang="tr-TR" sz="2400" dirty="0">
              <a:solidFill>
                <a:schemeClr val="bg1"/>
              </a:solidFill>
            </a:endParaRPr>
          </a:p>
          <a:p>
            <a:r>
              <a:rPr lang="tr-TR" sz="2400" dirty="0">
                <a:solidFill>
                  <a:schemeClr val="bg1"/>
                </a:solidFill>
              </a:rPr>
              <a:t>(1)</a:t>
            </a:r>
            <a:r>
              <a:rPr lang="tr-TR" sz="2400" baseline="-25000" dirty="0">
                <a:solidFill>
                  <a:schemeClr val="bg1"/>
                </a:solidFill>
                <a:sym typeface="Wingdings" panose="05000000000000000000" pitchFamily="2" charset="2"/>
              </a:rPr>
              <a:t> 10</a:t>
            </a:r>
            <a:r>
              <a:rPr lang="tr-TR" sz="2400" dirty="0">
                <a:solidFill>
                  <a:schemeClr val="bg1"/>
                </a:solidFill>
              </a:rPr>
              <a:t>		</a:t>
            </a:r>
            <a:r>
              <a:rPr lang="tr-TR" sz="2400" dirty="0">
                <a:solidFill>
                  <a:schemeClr val="bg1"/>
                </a:solidFill>
                <a:sym typeface="Wingdings" panose="05000000000000000000" pitchFamily="2" charset="2"/>
              </a:rPr>
              <a:t>	(1) </a:t>
            </a:r>
            <a:r>
              <a:rPr lang="tr-TR" sz="2400" baseline="-25000" dirty="0">
                <a:solidFill>
                  <a:schemeClr val="bg1"/>
                </a:solidFill>
              </a:rPr>
              <a:t>2</a:t>
            </a:r>
          </a:p>
        </p:txBody>
      </p:sp>
    </p:spTree>
    <p:extLst>
      <p:ext uri="{BB962C8B-B14F-4D97-AF65-F5344CB8AC3E}">
        <p14:creationId xmlns:p14="http://schemas.microsoft.com/office/powerpoint/2010/main" val="21069459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6EFB882-17B5-486A-8EE5-A0F09EDE381B}"/>
              </a:ext>
            </a:extLst>
          </p:cNvPr>
          <p:cNvSpPr>
            <a:spLocks noGrp="1"/>
          </p:cNvSpPr>
          <p:nvPr>
            <p:ph type="title"/>
          </p:nvPr>
        </p:nvSpPr>
        <p:spPr>
          <a:xfrm>
            <a:off x="1812897" y="518649"/>
            <a:ext cx="9882278" cy="1067634"/>
          </a:xfrm>
        </p:spPr>
        <p:txBody>
          <a:bodyPr anchor="ctr">
            <a:normAutofit/>
          </a:bodyPr>
          <a:lstStyle/>
          <a:p>
            <a:r>
              <a:rPr lang="tr-TR" dirty="0"/>
              <a:t>Class (Sınıf) ve Objeler (Nesneler)</a:t>
            </a:r>
          </a:p>
        </p:txBody>
      </p:sp>
      <p:grpSp>
        <p:nvGrpSpPr>
          <p:cNvPr id="12" name="Group 11">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3"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İçerik Yer Tutucusu 2">
            <a:extLst>
              <a:ext uri="{FF2B5EF4-FFF2-40B4-BE49-F238E27FC236}">
                <a16:creationId xmlns:a16="http://schemas.microsoft.com/office/drawing/2014/main" id="{972C02C0-267F-4E40-B328-9BC4AC87B11B}"/>
              </a:ext>
            </a:extLst>
          </p:cNvPr>
          <p:cNvGraphicFramePr>
            <a:graphicFrameLocks noGrp="1"/>
          </p:cNvGraphicFramePr>
          <p:nvPr>
            <p:ph idx="1"/>
            <p:extLst>
              <p:ext uri="{D42A27DB-BD31-4B8C-83A1-F6EECF244321}">
                <p14:modId xmlns:p14="http://schemas.microsoft.com/office/powerpoint/2010/main" val="1365373738"/>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73551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6EBF06A5-4173-45DE-87B1-0791E098A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çerik Yer Tutucusu 5" descr="açık hava, çayır, tren, oturma içeren bir resim&#10;&#10;Açıklama otomatik olarak oluşturuldu">
            <a:extLst>
              <a:ext uri="{FF2B5EF4-FFF2-40B4-BE49-F238E27FC236}">
                <a16:creationId xmlns:a16="http://schemas.microsoft.com/office/drawing/2014/main" id="{49C91AB1-EE77-42D3-A0E2-DAEF5D5CA22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2359" r="18170" b="1"/>
          <a:stretch/>
        </p:blipFill>
        <p:spPr>
          <a:xfrm>
            <a:off x="6728728" y="1690688"/>
            <a:ext cx="5463273" cy="5167312"/>
          </a:xfrm>
          <a:custGeom>
            <a:avLst/>
            <a:gdLst/>
            <a:ahLst/>
            <a:cxnLst/>
            <a:rect l="l" t="t" r="r" b="b"/>
            <a:pathLst>
              <a:path w="5463273" h="5167312">
                <a:moveTo>
                  <a:pt x="2391664" y="0"/>
                </a:moveTo>
                <a:lnTo>
                  <a:pt x="2729598" y="0"/>
                </a:lnTo>
                <a:lnTo>
                  <a:pt x="3668014" y="0"/>
                </a:lnTo>
                <a:lnTo>
                  <a:pt x="5463273" y="0"/>
                </a:lnTo>
                <a:lnTo>
                  <a:pt x="5463273" y="5167310"/>
                </a:lnTo>
                <a:lnTo>
                  <a:pt x="3668014" y="5167310"/>
                </a:lnTo>
                <a:lnTo>
                  <a:pt x="3668014" y="5167312"/>
                </a:lnTo>
                <a:lnTo>
                  <a:pt x="0" y="5167312"/>
                </a:lnTo>
                <a:lnTo>
                  <a:pt x="2393879" y="952"/>
                </a:lnTo>
                <a:lnTo>
                  <a:pt x="2391664" y="952"/>
                </a:lnTo>
                <a:close/>
              </a:path>
            </a:pathLst>
          </a:custGeom>
        </p:spPr>
      </p:pic>
      <p:sp>
        <p:nvSpPr>
          <p:cNvPr id="18" name="Freeform: Shape 12">
            <a:extLst>
              <a:ext uri="{FF2B5EF4-FFF2-40B4-BE49-F238E27FC236}">
                <a16:creationId xmlns:a16="http://schemas.microsoft.com/office/drawing/2014/main" id="{581DAA37-DAFB-47C9-9EE7-11C030BEC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0688"/>
            <a:ext cx="8958061" cy="5167312"/>
          </a:xfrm>
          <a:custGeom>
            <a:avLst/>
            <a:gdLst>
              <a:gd name="connsiteX0" fmla="*/ 0 w 8958061"/>
              <a:gd name="connsiteY0" fmla="*/ 0 h 5167312"/>
              <a:gd name="connsiteX1" fmla="*/ 7885684 w 8958061"/>
              <a:gd name="connsiteY1" fmla="*/ 0 h 5167312"/>
              <a:gd name="connsiteX2" fmla="*/ 7884964 w 8958061"/>
              <a:gd name="connsiteY2" fmla="*/ 952 h 5167312"/>
              <a:gd name="connsiteX3" fmla="*/ 8958061 w 8958061"/>
              <a:gd name="connsiteY3" fmla="*/ 952 h 5167312"/>
              <a:gd name="connsiteX4" fmla="*/ 6564182 w 8958061"/>
              <a:gd name="connsiteY4" fmla="*/ 5167312 h 5167312"/>
              <a:gd name="connsiteX5" fmla="*/ 3026607 w 8958061"/>
              <a:gd name="connsiteY5" fmla="*/ 5167312 h 5167312"/>
              <a:gd name="connsiteX6" fmla="*/ 3026607 w 8958061"/>
              <a:gd name="connsiteY6" fmla="*/ 5166360 h 5167312"/>
              <a:gd name="connsiteX7" fmla="*/ 0 w 8958061"/>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58061" h="5167312">
                <a:moveTo>
                  <a:pt x="0" y="0"/>
                </a:moveTo>
                <a:lnTo>
                  <a:pt x="7885684" y="0"/>
                </a:lnTo>
                <a:lnTo>
                  <a:pt x="7884964" y="952"/>
                </a:lnTo>
                <a:lnTo>
                  <a:pt x="8958061" y="952"/>
                </a:lnTo>
                <a:lnTo>
                  <a:pt x="6564182" y="5167312"/>
                </a:lnTo>
                <a:lnTo>
                  <a:pt x="3026607" y="5167312"/>
                </a:lnTo>
                <a:lnTo>
                  <a:pt x="3026607"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36F5C3E0-730E-4C18-8FB2-C8D98E201FD1}"/>
              </a:ext>
            </a:extLst>
          </p:cNvPr>
          <p:cNvSpPr>
            <a:spLocks noGrp="1"/>
          </p:cNvSpPr>
          <p:nvPr>
            <p:ph type="title"/>
          </p:nvPr>
        </p:nvSpPr>
        <p:spPr>
          <a:xfrm>
            <a:off x="841248" y="365759"/>
            <a:ext cx="7769352" cy="1325880"/>
          </a:xfrm>
        </p:spPr>
        <p:txBody>
          <a:bodyPr vert="horz" lIns="91440" tIns="45720" rIns="91440" bIns="45720" rtlCol="0" anchor="ctr">
            <a:normAutofit/>
          </a:bodyPr>
          <a:lstStyle/>
          <a:p>
            <a:r>
              <a:rPr lang="en-US">
                <a:solidFill>
                  <a:schemeClr val="bg1"/>
                </a:solidFill>
              </a:rPr>
              <a:t>Objeler</a:t>
            </a:r>
          </a:p>
        </p:txBody>
      </p:sp>
      <p:sp>
        <p:nvSpPr>
          <p:cNvPr id="19" name="Freeform: Shape 14">
            <a:extLst>
              <a:ext uri="{FF2B5EF4-FFF2-40B4-BE49-F238E27FC236}">
                <a16:creationId xmlns:a16="http://schemas.microsoft.com/office/drawing/2014/main" id="{F4CBD955-7E14-485C-919F-EC1D1B9BC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5410" y="2"/>
            <a:ext cx="2986590" cy="1511301"/>
          </a:xfrm>
          <a:custGeom>
            <a:avLst/>
            <a:gdLst>
              <a:gd name="connsiteX0" fmla="*/ 697617 w 2986590"/>
              <a:gd name="connsiteY0" fmla="*/ 0 h 1511301"/>
              <a:gd name="connsiteX1" fmla="*/ 1096710 w 2986590"/>
              <a:gd name="connsiteY1" fmla="*/ 0 h 1511301"/>
              <a:gd name="connsiteX2" fmla="*/ 1191330 w 2986590"/>
              <a:gd name="connsiteY2" fmla="*/ 0 h 1511301"/>
              <a:gd name="connsiteX3" fmla="*/ 2986590 w 2986590"/>
              <a:gd name="connsiteY3" fmla="*/ 0 h 1511301"/>
              <a:gd name="connsiteX4" fmla="*/ 2986590 w 2986590"/>
              <a:gd name="connsiteY4" fmla="*/ 1511301 h 1511301"/>
              <a:gd name="connsiteX5" fmla="*/ 1191330 w 2986590"/>
              <a:gd name="connsiteY5" fmla="*/ 1511301 h 1511301"/>
              <a:gd name="connsiteX6" fmla="*/ 399093 w 2986590"/>
              <a:gd name="connsiteY6" fmla="*/ 1511301 h 1511301"/>
              <a:gd name="connsiteX7" fmla="*/ 0 w 2986590"/>
              <a:gd name="connsiteY7" fmla="*/ 1511301 h 151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6590" h="1511301">
                <a:moveTo>
                  <a:pt x="697617" y="0"/>
                </a:moveTo>
                <a:lnTo>
                  <a:pt x="1096710" y="0"/>
                </a:lnTo>
                <a:lnTo>
                  <a:pt x="1191330" y="0"/>
                </a:lnTo>
                <a:lnTo>
                  <a:pt x="2986590" y="0"/>
                </a:lnTo>
                <a:lnTo>
                  <a:pt x="2986590" y="1511301"/>
                </a:lnTo>
                <a:lnTo>
                  <a:pt x="1191330" y="1511301"/>
                </a:lnTo>
                <a:lnTo>
                  <a:pt x="399093" y="1511301"/>
                </a:lnTo>
                <a:lnTo>
                  <a:pt x="0" y="15113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89C5368D-C5AE-4FB1-8A64-05589247A761}"/>
              </a:ext>
            </a:extLst>
          </p:cNvPr>
          <p:cNvSpPr>
            <a:spLocks noGrp="1"/>
          </p:cNvSpPr>
          <p:nvPr>
            <p:ph sz="half" idx="1"/>
          </p:nvPr>
        </p:nvSpPr>
        <p:spPr>
          <a:xfrm>
            <a:off x="841248" y="2209800"/>
            <a:ext cx="5887479" cy="4010025"/>
          </a:xfrm>
        </p:spPr>
        <p:txBody>
          <a:bodyPr vert="horz" lIns="91440" tIns="45720" rIns="91440" bIns="45720" rtlCol="0" anchor="t">
            <a:normAutofit/>
          </a:bodyPr>
          <a:lstStyle/>
          <a:p>
            <a:r>
              <a:rPr lang="en-US" sz="2000" dirty="0">
                <a:solidFill>
                  <a:srgbClr val="FFFFFF"/>
                </a:solidFill>
              </a:rPr>
              <a:t>State (durum)   =  </a:t>
            </a:r>
            <a:r>
              <a:rPr lang="en-US" sz="2000" dirty="0" err="1">
                <a:solidFill>
                  <a:srgbClr val="FFFFFF"/>
                </a:solidFill>
              </a:rPr>
              <a:t>Karakteristik</a:t>
            </a:r>
            <a:r>
              <a:rPr lang="tr-TR" sz="2000" dirty="0">
                <a:solidFill>
                  <a:srgbClr val="FFFFFF"/>
                </a:solidFill>
              </a:rPr>
              <a:t> özellikler</a:t>
            </a:r>
            <a:endParaRPr lang="en-US" sz="2000" dirty="0">
              <a:solidFill>
                <a:srgbClr val="FFFFFF"/>
              </a:solidFill>
            </a:endParaRPr>
          </a:p>
          <a:p>
            <a:pPr lvl="1"/>
            <a:r>
              <a:rPr lang="tr-TR" sz="2000" dirty="0">
                <a:solidFill>
                  <a:srgbClr val="FFFFFF"/>
                </a:solidFill>
              </a:rPr>
              <a:t>Örneğin;</a:t>
            </a:r>
          </a:p>
          <a:p>
            <a:pPr lvl="2"/>
            <a:r>
              <a:rPr lang="en-US" sz="1600" dirty="0" err="1">
                <a:solidFill>
                  <a:srgbClr val="FFFFFF"/>
                </a:solidFill>
              </a:rPr>
              <a:t>Maksimum</a:t>
            </a:r>
            <a:r>
              <a:rPr lang="en-US" sz="1600" dirty="0">
                <a:solidFill>
                  <a:srgbClr val="FFFFFF"/>
                </a:solidFill>
              </a:rPr>
              <a:t> </a:t>
            </a:r>
            <a:r>
              <a:rPr lang="en-US" sz="1600" dirty="0" err="1">
                <a:solidFill>
                  <a:srgbClr val="FFFFFF"/>
                </a:solidFill>
              </a:rPr>
              <a:t>hız</a:t>
            </a:r>
            <a:endParaRPr lang="en-US" sz="1600" dirty="0">
              <a:solidFill>
                <a:srgbClr val="FFFFFF"/>
              </a:solidFill>
            </a:endParaRPr>
          </a:p>
          <a:p>
            <a:pPr lvl="2"/>
            <a:r>
              <a:rPr lang="en-US" sz="1600" dirty="0" err="1">
                <a:solidFill>
                  <a:srgbClr val="FFFFFF"/>
                </a:solidFill>
              </a:rPr>
              <a:t>Renk</a:t>
            </a:r>
            <a:endParaRPr lang="en-US" sz="1600" dirty="0">
              <a:solidFill>
                <a:srgbClr val="FFFFFF"/>
              </a:solidFill>
            </a:endParaRPr>
          </a:p>
          <a:p>
            <a:pPr lvl="2"/>
            <a:r>
              <a:rPr lang="en-US" sz="1600" dirty="0" err="1">
                <a:solidFill>
                  <a:srgbClr val="FFFFFF"/>
                </a:solidFill>
              </a:rPr>
              <a:t>Konum</a:t>
            </a:r>
            <a:endParaRPr lang="en-US" sz="1600" dirty="0">
              <a:solidFill>
                <a:srgbClr val="FFFFFF"/>
              </a:solidFill>
            </a:endParaRPr>
          </a:p>
          <a:p>
            <a:r>
              <a:rPr lang="en-US" sz="2000" dirty="0" err="1">
                <a:solidFill>
                  <a:srgbClr val="FFFFFF"/>
                </a:solidFill>
              </a:rPr>
              <a:t>Behaviour</a:t>
            </a:r>
            <a:r>
              <a:rPr lang="en-US" sz="2000" dirty="0">
                <a:solidFill>
                  <a:srgbClr val="FFFFFF"/>
                </a:solidFill>
              </a:rPr>
              <a:t> (</a:t>
            </a:r>
            <a:r>
              <a:rPr lang="en-US" sz="2000" dirty="0" err="1">
                <a:solidFill>
                  <a:srgbClr val="FFFFFF"/>
                </a:solidFill>
              </a:rPr>
              <a:t>davranış</a:t>
            </a:r>
            <a:r>
              <a:rPr lang="en-US" sz="2000" dirty="0">
                <a:solidFill>
                  <a:srgbClr val="FFFFFF"/>
                </a:solidFill>
              </a:rPr>
              <a:t>)</a:t>
            </a:r>
            <a:endParaRPr lang="tr-TR" sz="2000" dirty="0">
              <a:solidFill>
                <a:srgbClr val="FFFFFF"/>
              </a:solidFill>
            </a:endParaRPr>
          </a:p>
          <a:p>
            <a:pPr lvl="1"/>
            <a:r>
              <a:rPr lang="tr-TR" sz="1600" dirty="0">
                <a:solidFill>
                  <a:srgbClr val="FFFFFF"/>
                </a:solidFill>
              </a:rPr>
              <a:t>Örneğin;</a:t>
            </a:r>
            <a:endParaRPr lang="en-US" sz="1600" dirty="0">
              <a:solidFill>
                <a:srgbClr val="FFFFFF"/>
              </a:solidFill>
            </a:endParaRPr>
          </a:p>
          <a:p>
            <a:pPr lvl="2"/>
            <a:r>
              <a:rPr lang="en-US" sz="1600" dirty="0" err="1">
                <a:solidFill>
                  <a:srgbClr val="FFFFFF"/>
                </a:solidFill>
              </a:rPr>
              <a:t>Arabayı</a:t>
            </a:r>
            <a:r>
              <a:rPr lang="en-US" sz="1600" dirty="0">
                <a:solidFill>
                  <a:srgbClr val="FFFFFF"/>
                </a:solidFill>
              </a:rPr>
              <a:t> </a:t>
            </a:r>
            <a:r>
              <a:rPr lang="en-US" sz="1600" dirty="0" err="1">
                <a:solidFill>
                  <a:srgbClr val="FFFFFF"/>
                </a:solidFill>
              </a:rPr>
              <a:t>kullanmak</a:t>
            </a:r>
            <a:endParaRPr lang="en-US" sz="1600" dirty="0">
              <a:solidFill>
                <a:srgbClr val="FFFFFF"/>
              </a:solidFill>
            </a:endParaRPr>
          </a:p>
          <a:p>
            <a:pPr lvl="2"/>
            <a:r>
              <a:rPr lang="en-US" sz="1600" dirty="0" err="1">
                <a:solidFill>
                  <a:srgbClr val="FFFFFF"/>
                </a:solidFill>
              </a:rPr>
              <a:t>Sahneden</a:t>
            </a:r>
            <a:r>
              <a:rPr lang="en-US" sz="1600" dirty="0">
                <a:solidFill>
                  <a:srgbClr val="FFFFFF"/>
                </a:solidFill>
              </a:rPr>
              <a:t> </a:t>
            </a:r>
            <a:r>
              <a:rPr lang="en-US" sz="1600" dirty="0" err="1">
                <a:solidFill>
                  <a:srgbClr val="FFFFFF"/>
                </a:solidFill>
              </a:rPr>
              <a:t>arabanın</a:t>
            </a:r>
            <a:r>
              <a:rPr lang="en-US" sz="1600" dirty="0">
                <a:solidFill>
                  <a:srgbClr val="FFFFFF"/>
                </a:solidFill>
              </a:rPr>
              <a:t> yok </a:t>
            </a:r>
            <a:r>
              <a:rPr lang="en-US" sz="1600" dirty="0" err="1">
                <a:solidFill>
                  <a:srgbClr val="FFFFFF"/>
                </a:solidFill>
              </a:rPr>
              <a:t>olması</a:t>
            </a:r>
            <a:endParaRPr lang="en-US" sz="1600" dirty="0">
              <a:solidFill>
                <a:srgbClr val="FFFFFF"/>
              </a:solidFill>
            </a:endParaRPr>
          </a:p>
          <a:p>
            <a:r>
              <a:rPr lang="en-US" sz="2000" dirty="0">
                <a:solidFill>
                  <a:srgbClr val="FFFFFF"/>
                </a:solidFill>
              </a:rPr>
              <a:t>Identity (</a:t>
            </a:r>
            <a:r>
              <a:rPr lang="tr-TR" sz="2000" dirty="0">
                <a:solidFill>
                  <a:srgbClr val="FFFFFF"/>
                </a:solidFill>
              </a:rPr>
              <a:t>kimlik</a:t>
            </a:r>
            <a:r>
              <a:rPr lang="en-US" sz="2000" dirty="0">
                <a:solidFill>
                  <a:srgbClr val="FFFFFF"/>
                </a:solidFill>
              </a:rPr>
              <a:t>)</a:t>
            </a:r>
          </a:p>
        </p:txBody>
      </p:sp>
    </p:spTree>
    <p:extLst>
      <p:ext uri="{BB962C8B-B14F-4D97-AF65-F5344CB8AC3E}">
        <p14:creationId xmlns:p14="http://schemas.microsoft.com/office/powerpoint/2010/main" val="4268726770"/>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D620B7-2242-4AAC-89BA-5290826DEC66}"/>
              </a:ext>
            </a:extLst>
          </p:cNvPr>
          <p:cNvSpPr>
            <a:spLocks noGrp="1"/>
          </p:cNvSpPr>
          <p:nvPr>
            <p:ph type="title"/>
          </p:nvPr>
        </p:nvSpPr>
        <p:spPr>
          <a:xfrm>
            <a:off x="838200" y="365126"/>
            <a:ext cx="5340605" cy="1146176"/>
          </a:xfrm>
        </p:spPr>
        <p:txBody>
          <a:bodyPr vert="horz" lIns="91440" tIns="45720" rIns="91440" bIns="45720" rtlCol="0" anchor="ctr">
            <a:normAutofit/>
          </a:bodyPr>
          <a:lstStyle/>
          <a:p>
            <a:r>
              <a:rPr lang="en-US" dirty="0"/>
              <a:t>State</a:t>
            </a:r>
          </a:p>
        </p:txBody>
      </p:sp>
      <p:sp>
        <p:nvSpPr>
          <p:cNvPr id="23" name="Freeform: Shape 22">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çerik Yer Tutucusu 5">
            <a:extLst>
              <a:ext uri="{FF2B5EF4-FFF2-40B4-BE49-F238E27FC236}">
                <a16:creationId xmlns:a16="http://schemas.microsoft.com/office/drawing/2014/main" id="{F83D88B6-A1E6-437E-A6AD-FE7D5CA63968}"/>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6700" r="18721" b="2"/>
          <a:stretch/>
        </p:blipFill>
        <p:spPr>
          <a:xfrm>
            <a:off x="1" y="1691640"/>
            <a:ext cx="5931454" cy="5166360"/>
          </a:xfrm>
          <a:custGeom>
            <a:avLst/>
            <a:gdLst/>
            <a:ahLst/>
            <a:cxnLst/>
            <a:rect l="l" t="t" r="r" b="b"/>
            <a:pathLst>
              <a:path w="5931454" h="5166360">
                <a:moveTo>
                  <a:pt x="0" y="0"/>
                </a:moveTo>
                <a:lnTo>
                  <a:pt x="5931454" y="0"/>
                </a:lnTo>
                <a:lnTo>
                  <a:pt x="3537575" y="5166360"/>
                </a:lnTo>
                <a:lnTo>
                  <a:pt x="0" y="5166360"/>
                </a:lnTo>
                <a:close/>
              </a:path>
            </a:pathLst>
          </a:custGeom>
        </p:spPr>
      </p:pic>
      <p:sp>
        <p:nvSpPr>
          <p:cNvPr id="25" name="Freeform: Shape 24">
            <a:extLst>
              <a:ext uri="{FF2B5EF4-FFF2-40B4-BE49-F238E27FC236}">
                <a16:creationId xmlns:a16="http://schemas.microsoft.com/office/drawing/2014/main" id="{1ABCC31D-213C-44E9-9CC8-8FB2DFC22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2613984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2613984 w 8711202"/>
              <a:gd name="connsiteY7" fmla="*/ 952 h 5167312"/>
              <a:gd name="connsiteX8" fmla="*/ 0 w 8711202"/>
              <a:gd name="connsiteY8" fmla="*/ 0 h 5167312"/>
              <a:gd name="connsiteX9" fmla="*/ 2173113 w 8711202"/>
              <a:gd name="connsiteY9" fmla="*/ 0 h 5167312"/>
              <a:gd name="connsiteX10" fmla="*/ 2173113 w 8711202"/>
              <a:gd name="connsiteY10" fmla="*/ 952 h 5167312"/>
              <a:gd name="connsiteX11" fmla="*/ 0 w 8711202"/>
              <a:gd name="connsiteY11"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11202" h="5167312">
                <a:moveTo>
                  <a:pt x="2613984" y="0"/>
                </a:moveTo>
                <a:lnTo>
                  <a:pt x="7243482" y="0"/>
                </a:lnTo>
                <a:lnTo>
                  <a:pt x="8711202" y="0"/>
                </a:lnTo>
                <a:lnTo>
                  <a:pt x="8711202" y="5167312"/>
                </a:lnTo>
                <a:lnTo>
                  <a:pt x="7243482" y="5167312"/>
                </a:lnTo>
                <a:lnTo>
                  <a:pt x="221324" y="5167312"/>
                </a:lnTo>
                <a:lnTo>
                  <a:pt x="2615203" y="952"/>
                </a:lnTo>
                <a:lnTo>
                  <a:pt x="2613984" y="952"/>
                </a:lnTo>
                <a:close/>
                <a:moveTo>
                  <a:pt x="0" y="0"/>
                </a:moveTo>
                <a:lnTo>
                  <a:pt x="2173113" y="0"/>
                </a:lnTo>
                <a:lnTo>
                  <a:pt x="2173113" y="952"/>
                </a:lnTo>
                <a:lnTo>
                  <a:pt x="0" y="952"/>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C24366C7-4AB1-4C78-828C-8F816E6F8EC5}"/>
              </a:ext>
            </a:extLst>
          </p:cNvPr>
          <p:cNvSpPr>
            <a:spLocks noGrp="1"/>
          </p:cNvSpPr>
          <p:nvPr>
            <p:ph sz="half" idx="1"/>
          </p:nvPr>
        </p:nvSpPr>
        <p:spPr>
          <a:xfrm>
            <a:off x="6184248" y="2173288"/>
            <a:ext cx="5507009" cy="4002724"/>
          </a:xfrm>
        </p:spPr>
        <p:txBody>
          <a:bodyPr vert="horz" lIns="91440" tIns="45720" rIns="91440" bIns="45720" rtlCol="0" anchor="ctr">
            <a:normAutofit/>
          </a:bodyPr>
          <a:lstStyle/>
          <a:p>
            <a:r>
              <a:rPr lang="en-US" sz="1700" dirty="0">
                <a:solidFill>
                  <a:srgbClr val="FFFFFF"/>
                </a:solidFill>
              </a:rPr>
              <a:t>State (durum)</a:t>
            </a:r>
          </a:p>
          <a:p>
            <a:pPr lvl="1"/>
            <a:r>
              <a:rPr lang="en-US" sz="1700" dirty="0" err="1">
                <a:solidFill>
                  <a:srgbClr val="FFFFFF"/>
                </a:solidFill>
              </a:rPr>
              <a:t>Maksimum</a:t>
            </a:r>
            <a:r>
              <a:rPr lang="en-US" sz="1700" dirty="0">
                <a:solidFill>
                  <a:srgbClr val="FFFFFF"/>
                </a:solidFill>
              </a:rPr>
              <a:t> </a:t>
            </a:r>
            <a:r>
              <a:rPr lang="en-US" sz="1700" dirty="0" err="1">
                <a:solidFill>
                  <a:srgbClr val="FFFFFF"/>
                </a:solidFill>
              </a:rPr>
              <a:t>hız</a:t>
            </a:r>
            <a:endParaRPr lang="en-US" sz="1700" dirty="0">
              <a:solidFill>
                <a:srgbClr val="FFFFFF"/>
              </a:solidFill>
            </a:endParaRPr>
          </a:p>
          <a:p>
            <a:pPr lvl="1"/>
            <a:r>
              <a:rPr lang="en-US" sz="1700" dirty="0" err="1">
                <a:solidFill>
                  <a:srgbClr val="FFFFFF"/>
                </a:solidFill>
              </a:rPr>
              <a:t>Renk</a:t>
            </a:r>
            <a:r>
              <a:rPr lang="en-US" sz="1700" dirty="0">
                <a:solidFill>
                  <a:srgbClr val="FFFFFF"/>
                </a:solidFill>
              </a:rPr>
              <a:t>		Field (</a:t>
            </a:r>
            <a:r>
              <a:rPr lang="en-US" sz="1700" dirty="0" err="1">
                <a:solidFill>
                  <a:srgbClr val="FFFFFF"/>
                </a:solidFill>
              </a:rPr>
              <a:t>alan</a:t>
            </a:r>
            <a:r>
              <a:rPr lang="en-US" sz="1700" dirty="0">
                <a:solidFill>
                  <a:srgbClr val="FFFFFF"/>
                </a:solidFill>
              </a:rPr>
              <a:t>)</a:t>
            </a:r>
          </a:p>
          <a:p>
            <a:pPr lvl="1"/>
            <a:r>
              <a:rPr lang="en-US" sz="1700" dirty="0" err="1">
                <a:solidFill>
                  <a:srgbClr val="FFFFFF"/>
                </a:solidFill>
              </a:rPr>
              <a:t>Haritaki</a:t>
            </a:r>
            <a:r>
              <a:rPr lang="en-US" sz="1700" dirty="0">
                <a:solidFill>
                  <a:srgbClr val="FFFFFF"/>
                </a:solidFill>
              </a:rPr>
              <a:t> </a:t>
            </a:r>
            <a:r>
              <a:rPr lang="en-US" sz="1700" dirty="0" err="1">
                <a:solidFill>
                  <a:srgbClr val="FFFFFF"/>
                </a:solidFill>
              </a:rPr>
              <a:t>konum</a:t>
            </a:r>
            <a:endParaRPr lang="en-US" sz="1700" dirty="0">
              <a:solidFill>
                <a:srgbClr val="FFFFFF"/>
              </a:solidFill>
            </a:endParaRPr>
          </a:p>
          <a:p>
            <a:r>
              <a:rPr lang="en-US" sz="1700" dirty="0" err="1">
                <a:solidFill>
                  <a:srgbClr val="FFFFFF"/>
                </a:solidFill>
              </a:rPr>
              <a:t>Veri</a:t>
            </a:r>
            <a:r>
              <a:rPr lang="en-US" sz="1700" dirty="0">
                <a:solidFill>
                  <a:srgbClr val="FFFFFF"/>
                </a:solidFill>
              </a:rPr>
              <a:t> </a:t>
            </a:r>
            <a:r>
              <a:rPr lang="en-US" sz="1700" dirty="0" err="1">
                <a:solidFill>
                  <a:srgbClr val="FFFFFF"/>
                </a:solidFill>
              </a:rPr>
              <a:t>türleri</a:t>
            </a:r>
            <a:endParaRPr lang="en-US" sz="1700" dirty="0">
              <a:solidFill>
                <a:srgbClr val="FFFFFF"/>
              </a:solidFill>
            </a:endParaRPr>
          </a:p>
          <a:p>
            <a:pPr lvl="1"/>
            <a:r>
              <a:rPr lang="en-US" sz="1700" dirty="0" err="1">
                <a:solidFill>
                  <a:srgbClr val="FFFFFF"/>
                </a:solidFill>
              </a:rPr>
              <a:t>Oyuncu</a:t>
            </a:r>
            <a:r>
              <a:rPr lang="en-US" sz="1700" dirty="0">
                <a:solidFill>
                  <a:srgbClr val="FFFFFF"/>
                </a:solidFill>
              </a:rPr>
              <a:t> </a:t>
            </a:r>
            <a:r>
              <a:rPr lang="en-US" sz="1700" dirty="0" err="1">
                <a:solidFill>
                  <a:srgbClr val="FFFFFF"/>
                </a:solidFill>
              </a:rPr>
              <a:t>puanı</a:t>
            </a:r>
            <a:r>
              <a:rPr lang="en-US" sz="1700" dirty="0">
                <a:solidFill>
                  <a:srgbClr val="FFFFFF"/>
                </a:solidFill>
              </a:rPr>
              <a:t> = 14;</a:t>
            </a:r>
          </a:p>
          <a:p>
            <a:pPr lvl="1"/>
            <a:r>
              <a:rPr lang="en-US" sz="1700" dirty="0">
                <a:solidFill>
                  <a:srgbClr val="FFFFFF"/>
                </a:solidFill>
              </a:rPr>
              <a:t>State = </a:t>
            </a:r>
            <a:r>
              <a:rPr lang="en-US" sz="1700" dirty="0" err="1">
                <a:solidFill>
                  <a:srgbClr val="FFFFFF"/>
                </a:solidFill>
              </a:rPr>
              <a:t>Oyuncu</a:t>
            </a:r>
            <a:r>
              <a:rPr lang="en-US" sz="1700" dirty="0">
                <a:solidFill>
                  <a:srgbClr val="FFFFFF"/>
                </a:solidFill>
              </a:rPr>
              <a:t> </a:t>
            </a:r>
            <a:r>
              <a:rPr lang="en-US" sz="1700" dirty="0" err="1">
                <a:solidFill>
                  <a:srgbClr val="FFFFFF"/>
                </a:solidFill>
              </a:rPr>
              <a:t>puanı</a:t>
            </a:r>
            <a:endParaRPr lang="en-US" sz="1700" dirty="0">
              <a:solidFill>
                <a:srgbClr val="FFFFFF"/>
              </a:solidFill>
            </a:endParaRPr>
          </a:p>
          <a:p>
            <a:pPr lvl="1"/>
            <a:r>
              <a:rPr lang="en-US" sz="1700" dirty="0">
                <a:solidFill>
                  <a:srgbClr val="FFFFFF"/>
                </a:solidFill>
              </a:rPr>
              <a:t>Field </a:t>
            </a:r>
            <a:r>
              <a:rPr lang="en-US" sz="1700" dirty="0">
                <a:solidFill>
                  <a:srgbClr val="FFFFFF"/>
                </a:solidFill>
                <a:sym typeface="Wingdings" panose="05000000000000000000" pitchFamily="2" charset="2"/>
              </a:rPr>
              <a:t> int </a:t>
            </a:r>
            <a:r>
              <a:rPr lang="en-US" sz="1700" dirty="0" err="1">
                <a:solidFill>
                  <a:srgbClr val="FFFFFF"/>
                </a:solidFill>
                <a:sym typeface="Wingdings" panose="05000000000000000000" pitchFamily="2" charset="2"/>
              </a:rPr>
              <a:t>oyuncuPuani</a:t>
            </a:r>
            <a:r>
              <a:rPr lang="en-US" sz="1700" dirty="0">
                <a:solidFill>
                  <a:srgbClr val="FFFFFF"/>
                </a:solidFill>
                <a:sym typeface="Wingdings" panose="05000000000000000000" pitchFamily="2" charset="2"/>
              </a:rPr>
              <a:t> = 14;</a:t>
            </a:r>
          </a:p>
          <a:p>
            <a:pPr lvl="1"/>
            <a:r>
              <a:rPr lang="en-US" sz="1700" dirty="0">
                <a:solidFill>
                  <a:srgbClr val="FFFFFF"/>
                </a:solidFill>
                <a:sym typeface="Wingdings" panose="05000000000000000000" pitchFamily="2" charset="2"/>
              </a:rPr>
              <a:t>Field = </a:t>
            </a:r>
            <a:r>
              <a:rPr lang="en-US" sz="1700" dirty="0" err="1">
                <a:solidFill>
                  <a:srgbClr val="FFFFFF"/>
                </a:solidFill>
                <a:sym typeface="Wingdings" panose="05000000000000000000" pitchFamily="2" charset="2"/>
              </a:rPr>
              <a:t>Değişken</a:t>
            </a:r>
            <a:r>
              <a:rPr lang="en-US" sz="1700" dirty="0">
                <a:solidFill>
                  <a:srgbClr val="FFFFFF"/>
                </a:solidFill>
                <a:sym typeface="Wingdings" panose="05000000000000000000" pitchFamily="2" charset="2"/>
              </a:rPr>
              <a:t> </a:t>
            </a:r>
          </a:p>
          <a:p>
            <a:r>
              <a:rPr lang="en-US" sz="1700" dirty="0">
                <a:solidFill>
                  <a:srgbClr val="FFFFFF"/>
                </a:solidFill>
                <a:sym typeface="Wingdings" panose="05000000000000000000" pitchFamily="2" charset="2"/>
              </a:rPr>
              <a:t>Field</a:t>
            </a:r>
          </a:p>
          <a:p>
            <a:pPr lvl="1"/>
            <a:r>
              <a:rPr lang="en-US" sz="1700" dirty="0" err="1">
                <a:solidFill>
                  <a:srgbClr val="FFFFFF"/>
                </a:solidFill>
                <a:sym typeface="Wingdings" panose="05000000000000000000" pitchFamily="2" charset="2"/>
              </a:rPr>
              <a:t>Dışarıdan</a:t>
            </a:r>
            <a:r>
              <a:rPr lang="en-US" sz="1700" dirty="0">
                <a:solidFill>
                  <a:srgbClr val="FFFFFF"/>
                </a:solidFill>
                <a:sym typeface="Wingdings" panose="05000000000000000000" pitchFamily="2" charset="2"/>
              </a:rPr>
              <a:t> </a:t>
            </a:r>
            <a:r>
              <a:rPr lang="en-US" sz="1700" dirty="0" err="1">
                <a:solidFill>
                  <a:srgbClr val="FFFFFF"/>
                </a:solidFill>
                <a:sym typeface="Wingdings" panose="05000000000000000000" pitchFamily="2" charset="2"/>
              </a:rPr>
              <a:t>erişim</a:t>
            </a:r>
            <a:r>
              <a:rPr lang="en-US" sz="1700" dirty="0">
                <a:solidFill>
                  <a:srgbClr val="FFFFFF"/>
                </a:solidFill>
                <a:sym typeface="Wingdings" panose="05000000000000000000" pitchFamily="2" charset="2"/>
              </a:rPr>
              <a:t> </a:t>
            </a:r>
            <a:r>
              <a:rPr lang="en-US" sz="1700" dirty="0" err="1">
                <a:solidFill>
                  <a:srgbClr val="FFFFFF"/>
                </a:solidFill>
                <a:sym typeface="Wingdings" panose="05000000000000000000" pitchFamily="2" charset="2"/>
              </a:rPr>
              <a:t>verilmemeli</a:t>
            </a:r>
            <a:r>
              <a:rPr lang="tr-TR" sz="1700" dirty="0" err="1">
                <a:solidFill>
                  <a:srgbClr val="FFFFFF"/>
                </a:solidFill>
                <a:sym typeface="Wingdings" panose="05000000000000000000" pitchFamily="2" charset="2"/>
              </a:rPr>
              <a:t>dir</a:t>
            </a:r>
            <a:r>
              <a:rPr lang="tr-TR" sz="1700" dirty="0">
                <a:solidFill>
                  <a:srgbClr val="FFFFFF"/>
                </a:solidFill>
                <a:sym typeface="Wingdings" panose="05000000000000000000" pitchFamily="2" charset="2"/>
              </a:rPr>
              <a:t>.</a:t>
            </a:r>
            <a:endParaRPr lang="en-US" sz="1700" dirty="0">
              <a:solidFill>
                <a:srgbClr val="FFFFFF"/>
              </a:solidFill>
              <a:sym typeface="Wingdings" panose="05000000000000000000" pitchFamily="2" charset="2"/>
            </a:endParaRPr>
          </a:p>
          <a:p>
            <a:pPr lvl="1"/>
            <a:r>
              <a:rPr lang="en-US" sz="1700" dirty="0" err="1">
                <a:solidFill>
                  <a:srgbClr val="FFFFFF"/>
                </a:solidFill>
                <a:sym typeface="Wingdings" panose="05000000000000000000" pitchFamily="2" charset="2"/>
              </a:rPr>
              <a:t>Erişim</a:t>
            </a:r>
            <a:r>
              <a:rPr lang="en-US" sz="1700" dirty="0">
                <a:solidFill>
                  <a:srgbClr val="FFFFFF"/>
                </a:solidFill>
                <a:sym typeface="Wingdings" panose="05000000000000000000" pitchFamily="2" charset="2"/>
              </a:rPr>
              <a:t> </a:t>
            </a:r>
            <a:r>
              <a:rPr lang="en-US" sz="1700" dirty="0" err="1">
                <a:solidFill>
                  <a:srgbClr val="FFFFFF"/>
                </a:solidFill>
                <a:sym typeface="Wingdings" panose="05000000000000000000" pitchFamily="2" charset="2"/>
              </a:rPr>
              <a:t>için</a:t>
            </a:r>
            <a:r>
              <a:rPr lang="en-US" sz="1700" dirty="0">
                <a:solidFill>
                  <a:srgbClr val="FFFFFF"/>
                </a:solidFill>
                <a:sym typeface="Wingdings" panose="05000000000000000000" pitchFamily="2" charset="2"/>
              </a:rPr>
              <a:t> Property </a:t>
            </a:r>
            <a:r>
              <a:rPr lang="en-US" sz="1700" dirty="0" err="1">
                <a:solidFill>
                  <a:srgbClr val="FFFFFF"/>
                </a:solidFill>
                <a:sym typeface="Wingdings" panose="05000000000000000000" pitchFamily="2" charset="2"/>
              </a:rPr>
              <a:t>kullanılır</a:t>
            </a:r>
            <a:r>
              <a:rPr lang="tr-TR" sz="1700" dirty="0">
                <a:solidFill>
                  <a:srgbClr val="FFFFFF"/>
                </a:solidFill>
                <a:sym typeface="Wingdings" panose="05000000000000000000" pitchFamily="2" charset="2"/>
              </a:rPr>
              <a:t>.</a:t>
            </a:r>
            <a:endParaRPr lang="en-US" sz="1700" dirty="0">
              <a:solidFill>
                <a:srgbClr val="FFFFFF"/>
              </a:solidFill>
            </a:endParaRPr>
          </a:p>
          <a:p>
            <a:pPr lvl="1"/>
            <a:endParaRPr lang="en-US" sz="1700" dirty="0">
              <a:solidFill>
                <a:srgbClr val="FFFFFF"/>
              </a:solidFill>
            </a:endParaRPr>
          </a:p>
        </p:txBody>
      </p:sp>
      <p:sp>
        <p:nvSpPr>
          <p:cNvPr id="7" name="Sağ Ayraç 6">
            <a:extLst>
              <a:ext uri="{FF2B5EF4-FFF2-40B4-BE49-F238E27FC236}">
                <a16:creationId xmlns:a16="http://schemas.microsoft.com/office/drawing/2014/main" id="{2C879810-66E6-4FC2-B09F-0501CBCC2C77}"/>
              </a:ext>
            </a:extLst>
          </p:cNvPr>
          <p:cNvSpPr/>
          <p:nvPr/>
        </p:nvSpPr>
        <p:spPr>
          <a:xfrm>
            <a:off x="8637814" y="2579914"/>
            <a:ext cx="146957" cy="669472"/>
          </a:xfrm>
          <a:prstGeom prst="righ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tr-TR"/>
          </a:p>
        </p:txBody>
      </p:sp>
    </p:spTree>
    <p:extLst>
      <p:ext uri="{BB962C8B-B14F-4D97-AF65-F5344CB8AC3E}">
        <p14:creationId xmlns:p14="http://schemas.microsoft.com/office/powerpoint/2010/main" val="2210588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112CEA3-2E9D-46DD-AC32-B8870E442817}"/>
              </a:ext>
            </a:extLst>
          </p:cNvPr>
          <p:cNvSpPr>
            <a:spLocks noGrp="1"/>
          </p:cNvSpPr>
          <p:nvPr>
            <p:ph type="title"/>
          </p:nvPr>
        </p:nvSpPr>
        <p:spPr>
          <a:xfrm>
            <a:off x="838200" y="365126"/>
            <a:ext cx="5340605" cy="1146176"/>
          </a:xfrm>
        </p:spPr>
        <p:txBody>
          <a:bodyPr vert="horz" lIns="91440" tIns="45720" rIns="91440" bIns="45720" rtlCol="0" anchor="ctr">
            <a:normAutofit/>
          </a:bodyPr>
          <a:lstStyle/>
          <a:p>
            <a:r>
              <a:rPr lang="en-US"/>
              <a:t>Behaviour</a:t>
            </a:r>
          </a:p>
        </p:txBody>
      </p:sp>
      <p:sp>
        <p:nvSpPr>
          <p:cNvPr id="42" name="Freeform: Shape 37">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çerik Yer Tutucusu 5">
            <a:extLst>
              <a:ext uri="{FF2B5EF4-FFF2-40B4-BE49-F238E27FC236}">
                <a16:creationId xmlns:a16="http://schemas.microsoft.com/office/drawing/2014/main" id="{DB90807E-44DF-4060-953E-D5B5F5E38173}"/>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352" t="18" r="25069" b="-16"/>
          <a:stretch/>
        </p:blipFill>
        <p:spPr>
          <a:xfrm>
            <a:off x="1" y="1691640"/>
            <a:ext cx="5931454" cy="5166360"/>
          </a:xfrm>
          <a:custGeom>
            <a:avLst/>
            <a:gdLst/>
            <a:ahLst/>
            <a:cxnLst/>
            <a:rect l="l" t="t" r="r" b="b"/>
            <a:pathLst>
              <a:path w="5931454" h="5166360">
                <a:moveTo>
                  <a:pt x="0" y="0"/>
                </a:moveTo>
                <a:lnTo>
                  <a:pt x="5931454" y="0"/>
                </a:lnTo>
                <a:lnTo>
                  <a:pt x="3537575" y="5166360"/>
                </a:lnTo>
                <a:lnTo>
                  <a:pt x="0" y="5166360"/>
                </a:lnTo>
                <a:close/>
              </a:path>
            </a:pathLst>
          </a:custGeom>
        </p:spPr>
      </p:pic>
      <p:sp>
        <p:nvSpPr>
          <p:cNvPr id="43" name="Freeform: Shape 39">
            <a:extLst>
              <a:ext uri="{FF2B5EF4-FFF2-40B4-BE49-F238E27FC236}">
                <a16:creationId xmlns:a16="http://schemas.microsoft.com/office/drawing/2014/main" id="{1ABCC31D-213C-44E9-9CC8-8FB2DFC22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2613984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2613984 w 8711202"/>
              <a:gd name="connsiteY7" fmla="*/ 952 h 5167312"/>
              <a:gd name="connsiteX8" fmla="*/ 0 w 8711202"/>
              <a:gd name="connsiteY8" fmla="*/ 0 h 5167312"/>
              <a:gd name="connsiteX9" fmla="*/ 2173113 w 8711202"/>
              <a:gd name="connsiteY9" fmla="*/ 0 h 5167312"/>
              <a:gd name="connsiteX10" fmla="*/ 2173113 w 8711202"/>
              <a:gd name="connsiteY10" fmla="*/ 952 h 5167312"/>
              <a:gd name="connsiteX11" fmla="*/ 0 w 8711202"/>
              <a:gd name="connsiteY11"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11202" h="5167312">
                <a:moveTo>
                  <a:pt x="2613984" y="0"/>
                </a:moveTo>
                <a:lnTo>
                  <a:pt x="7243482" y="0"/>
                </a:lnTo>
                <a:lnTo>
                  <a:pt x="8711202" y="0"/>
                </a:lnTo>
                <a:lnTo>
                  <a:pt x="8711202" y="5167312"/>
                </a:lnTo>
                <a:lnTo>
                  <a:pt x="7243482" y="5167312"/>
                </a:lnTo>
                <a:lnTo>
                  <a:pt x="221324" y="5167312"/>
                </a:lnTo>
                <a:lnTo>
                  <a:pt x="2615203" y="952"/>
                </a:lnTo>
                <a:lnTo>
                  <a:pt x="2613984" y="952"/>
                </a:lnTo>
                <a:close/>
                <a:moveTo>
                  <a:pt x="0" y="0"/>
                </a:moveTo>
                <a:lnTo>
                  <a:pt x="2173113" y="0"/>
                </a:lnTo>
                <a:lnTo>
                  <a:pt x="2173113" y="952"/>
                </a:lnTo>
                <a:lnTo>
                  <a:pt x="0" y="952"/>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09C439E7-E201-46D5-B77F-5BC626097E6D}"/>
              </a:ext>
            </a:extLst>
          </p:cNvPr>
          <p:cNvSpPr>
            <a:spLocks noGrp="1"/>
          </p:cNvSpPr>
          <p:nvPr>
            <p:ph sz="half" idx="1"/>
          </p:nvPr>
        </p:nvSpPr>
        <p:spPr>
          <a:xfrm>
            <a:off x="6184248" y="2173288"/>
            <a:ext cx="5507009" cy="4002724"/>
          </a:xfrm>
        </p:spPr>
        <p:txBody>
          <a:bodyPr vert="horz" lIns="91440" tIns="45720" rIns="91440" bIns="45720" rtlCol="0" anchor="ctr">
            <a:normAutofit/>
          </a:bodyPr>
          <a:lstStyle/>
          <a:p>
            <a:r>
              <a:rPr lang="en-US" sz="2000">
                <a:solidFill>
                  <a:srgbClr val="FFFFFF"/>
                </a:solidFill>
              </a:rPr>
              <a:t>Behaviour (Davranış)</a:t>
            </a:r>
          </a:p>
          <a:p>
            <a:pPr lvl="1"/>
            <a:r>
              <a:rPr lang="en-US" sz="2000">
                <a:solidFill>
                  <a:srgbClr val="FFFFFF"/>
                </a:solidFill>
              </a:rPr>
              <a:t>Örneğin;</a:t>
            </a:r>
          </a:p>
          <a:p>
            <a:pPr lvl="1"/>
            <a:r>
              <a:rPr lang="en-US" sz="2000">
                <a:solidFill>
                  <a:srgbClr val="FFFFFF"/>
                </a:solidFill>
              </a:rPr>
              <a:t>Arabayı sürmek</a:t>
            </a:r>
          </a:p>
          <a:p>
            <a:pPr lvl="1"/>
            <a:r>
              <a:rPr lang="en-US" sz="2000">
                <a:solidFill>
                  <a:srgbClr val="FFFFFF"/>
                </a:solidFill>
              </a:rPr>
              <a:t>Arabanın sahneden yok olması (destroy)</a:t>
            </a:r>
          </a:p>
          <a:p>
            <a:r>
              <a:rPr lang="en-US" sz="2000">
                <a:solidFill>
                  <a:srgbClr val="FFFFFF"/>
                </a:solidFill>
              </a:rPr>
              <a:t>Erişim metotlarla (fonksiyonlarla) yapılır.</a:t>
            </a:r>
          </a:p>
        </p:txBody>
      </p:sp>
    </p:spTree>
    <p:extLst>
      <p:ext uri="{BB962C8B-B14F-4D97-AF65-F5344CB8AC3E}">
        <p14:creationId xmlns:p14="http://schemas.microsoft.com/office/powerpoint/2010/main" val="1066948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Başlık 1">
            <a:extLst>
              <a:ext uri="{FF2B5EF4-FFF2-40B4-BE49-F238E27FC236}">
                <a16:creationId xmlns:a16="http://schemas.microsoft.com/office/drawing/2014/main" id="{466D80ED-9A66-4E27-BD59-1EEFFD57EC0B}"/>
              </a:ext>
            </a:extLst>
          </p:cNvPr>
          <p:cNvSpPr>
            <a:spLocks noGrp="1"/>
          </p:cNvSpPr>
          <p:nvPr>
            <p:ph type="title"/>
          </p:nvPr>
        </p:nvSpPr>
        <p:spPr>
          <a:xfrm>
            <a:off x="838200" y="365125"/>
            <a:ext cx="5387502" cy="1325563"/>
          </a:xfrm>
        </p:spPr>
        <p:txBody>
          <a:bodyPr vert="horz" lIns="91440" tIns="45720" rIns="91440" bIns="45720" rtlCol="0" anchor="ctr">
            <a:normAutofit/>
          </a:bodyPr>
          <a:lstStyle/>
          <a:p>
            <a:r>
              <a:rPr lang="en-US"/>
              <a:t>Identity</a:t>
            </a:r>
          </a:p>
        </p:txBody>
      </p:sp>
      <p:sp>
        <p:nvSpPr>
          <p:cNvPr id="3" name="İçerik Yer Tutucusu 2">
            <a:extLst>
              <a:ext uri="{FF2B5EF4-FFF2-40B4-BE49-F238E27FC236}">
                <a16:creationId xmlns:a16="http://schemas.microsoft.com/office/drawing/2014/main" id="{78788667-160F-498C-ACDC-FD8E2A85850A}"/>
              </a:ext>
            </a:extLst>
          </p:cNvPr>
          <p:cNvSpPr>
            <a:spLocks noGrp="1"/>
          </p:cNvSpPr>
          <p:nvPr>
            <p:ph sz="half" idx="1"/>
          </p:nvPr>
        </p:nvSpPr>
        <p:spPr>
          <a:xfrm>
            <a:off x="838200" y="1825625"/>
            <a:ext cx="5387502" cy="4351338"/>
          </a:xfrm>
        </p:spPr>
        <p:txBody>
          <a:bodyPr vert="horz" lIns="91440" tIns="45720" rIns="91440" bIns="45720" rtlCol="0">
            <a:normAutofit/>
          </a:bodyPr>
          <a:lstStyle/>
          <a:p>
            <a:r>
              <a:rPr lang="en-US"/>
              <a:t>Identity (kimlik)</a:t>
            </a:r>
          </a:p>
          <a:p>
            <a:pPr lvl="1"/>
            <a:r>
              <a:rPr lang="en-US"/>
              <a:t>Nesneye bir isim vermemizdir.</a:t>
            </a:r>
          </a:p>
          <a:p>
            <a:pPr lvl="1"/>
            <a:r>
              <a:rPr lang="en-US"/>
              <a:t>Nesnenin bellekteki adresini belirler.</a:t>
            </a:r>
          </a:p>
        </p:txBody>
      </p:sp>
      <p:pic>
        <p:nvPicPr>
          <p:cNvPr id="6" name="İçerik Yer Tutucusu 5" descr="açık hava, taş, işaret, ön içeren bir resim&#10;&#10;Açıklama otomatik olarak oluşturuldu">
            <a:extLst>
              <a:ext uri="{FF2B5EF4-FFF2-40B4-BE49-F238E27FC236}">
                <a16:creationId xmlns:a16="http://schemas.microsoft.com/office/drawing/2014/main" id="{4616145A-1039-4460-A95A-54EA182068A2}"/>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249" r="20420" b="2"/>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13" name="Oval 12">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Arc 14">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87126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217BE31F-A129-45DD-8071-A63EC47D9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7CA163AC-F477-454A-9FB4-81324C004B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9" name="Freeform 5">
              <a:extLst>
                <a:ext uri="{FF2B5EF4-FFF2-40B4-BE49-F238E27FC236}">
                  <a16:creationId xmlns:a16="http://schemas.microsoft.com/office/drawing/2014/main" id="{609D7097-03A6-4239-A2E0-784E82C236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6">
              <a:extLst>
                <a:ext uri="{FF2B5EF4-FFF2-40B4-BE49-F238E27FC236}">
                  <a16:creationId xmlns:a16="http://schemas.microsoft.com/office/drawing/2014/main" id="{813887E5-2F5F-4C9D-92F5-F80D937A8D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7">
              <a:extLst>
                <a:ext uri="{FF2B5EF4-FFF2-40B4-BE49-F238E27FC236}">
                  <a16:creationId xmlns:a16="http://schemas.microsoft.com/office/drawing/2014/main" id="{57A4F98D-BAD2-4F7F-93D3-FD86C479A9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8">
              <a:extLst>
                <a:ext uri="{FF2B5EF4-FFF2-40B4-BE49-F238E27FC236}">
                  <a16:creationId xmlns:a16="http://schemas.microsoft.com/office/drawing/2014/main" id="{FBA2120E-6E1E-4A2B-9CD8-94C39AD806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9">
              <a:extLst>
                <a:ext uri="{FF2B5EF4-FFF2-40B4-BE49-F238E27FC236}">
                  <a16:creationId xmlns:a16="http://schemas.microsoft.com/office/drawing/2014/main" id="{264DA4AC-C3A7-46CE-96BA-018B8FCFEF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10">
              <a:extLst>
                <a:ext uri="{FF2B5EF4-FFF2-40B4-BE49-F238E27FC236}">
                  <a16:creationId xmlns:a16="http://schemas.microsoft.com/office/drawing/2014/main" id="{A73A5202-BD67-46B2-9FAB-C1B28AB424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11">
              <a:extLst>
                <a:ext uri="{FF2B5EF4-FFF2-40B4-BE49-F238E27FC236}">
                  <a16:creationId xmlns:a16="http://schemas.microsoft.com/office/drawing/2014/main" id="{01E70EE5-EE26-44BD-A18E-777A1A3D5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12">
              <a:extLst>
                <a:ext uri="{FF2B5EF4-FFF2-40B4-BE49-F238E27FC236}">
                  <a16:creationId xmlns:a16="http://schemas.microsoft.com/office/drawing/2014/main" id="{504A980C-59CB-46F2-A571-87612CDD22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13">
              <a:extLst>
                <a:ext uri="{FF2B5EF4-FFF2-40B4-BE49-F238E27FC236}">
                  <a16:creationId xmlns:a16="http://schemas.microsoft.com/office/drawing/2014/main" id="{B353B73E-7D3C-4184-87FD-295B6B3412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14">
              <a:extLst>
                <a:ext uri="{FF2B5EF4-FFF2-40B4-BE49-F238E27FC236}">
                  <a16:creationId xmlns:a16="http://schemas.microsoft.com/office/drawing/2014/main" id="{2EF8F173-9834-4DD9-B995-3F8DAAAE7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15">
              <a:extLst>
                <a:ext uri="{FF2B5EF4-FFF2-40B4-BE49-F238E27FC236}">
                  <a16:creationId xmlns:a16="http://schemas.microsoft.com/office/drawing/2014/main" id="{8A9567B5-6E50-4B28-8AC5-CDC159A897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16">
              <a:extLst>
                <a:ext uri="{FF2B5EF4-FFF2-40B4-BE49-F238E27FC236}">
                  <a16:creationId xmlns:a16="http://schemas.microsoft.com/office/drawing/2014/main" id="{F98F9214-A978-485D-814B-5FE3EC570B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Freeform 17">
              <a:extLst>
                <a:ext uri="{FF2B5EF4-FFF2-40B4-BE49-F238E27FC236}">
                  <a16:creationId xmlns:a16="http://schemas.microsoft.com/office/drawing/2014/main" id="{80A8AB3C-056D-4907-ACF6-ABD5BA9052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18">
              <a:extLst>
                <a:ext uri="{FF2B5EF4-FFF2-40B4-BE49-F238E27FC236}">
                  <a16:creationId xmlns:a16="http://schemas.microsoft.com/office/drawing/2014/main" id="{CF51BEC3-1414-4B86-B1E1-0051FF1819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19">
              <a:extLst>
                <a:ext uri="{FF2B5EF4-FFF2-40B4-BE49-F238E27FC236}">
                  <a16:creationId xmlns:a16="http://schemas.microsoft.com/office/drawing/2014/main" id="{F69D94F0-358D-4931-B5CA-5A223180DE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0">
              <a:extLst>
                <a:ext uri="{FF2B5EF4-FFF2-40B4-BE49-F238E27FC236}">
                  <a16:creationId xmlns:a16="http://schemas.microsoft.com/office/drawing/2014/main" id="{5CFB12DB-F2CC-466C-828B-009EA7B57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21">
              <a:extLst>
                <a:ext uri="{FF2B5EF4-FFF2-40B4-BE49-F238E27FC236}">
                  <a16:creationId xmlns:a16="http://schemas.microsoft.com/office/drawing/2014/main" id="{43D8F6E9-0540-4297-A310-D7C9FA65A0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22">
              <a:extLst>
                <a:ext uri="{FF2B5EF4-FFF2-40B4-BE49-F238E27FC236}">
                  <a16:creationId xmlns:a16="http://schemas.microsoft.com/office/drawing/2014/main" id="{077E47D8-A4D7-46C2-9EF0-AF1C777C28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23">
              <a:extLst>
                <a:ext uri="{FF2B5EF4-FFF2-40B4-BE49-F238E27FC236}">
                  <a16:creationId xmlns:a16="http://schemas.microsoft.com/office/drawing/2014/main" id="{F1D21ED2-F5A9-4411-934F-B972429F4C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24">
              <a:extLst>
                <a:ext uri="{FF2B5EF4-FFF2-40B4-BE49-F238E27FC236}">
                  <a16:creationId xmlns:a16="http://schemas.microsoft.com/office/drawing/2014/main" id="{E2EDE38A-AE13-4408-9B8B-EE6F62C910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25">
              <a:extLst>
                <a:ext uri="{FF2B5EF4-FFF2-40B4-BE49-F238E27FC236}">
                  <a16:creationId xmlns:a16="http://schemas.microsoft.com/office/drawing/2014/main" id="{3630CEB6-A7D8-45A1-AC44-147C2AF130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1" name="Group 100">
            <a:extLst>
              <a:ext uri="{FF2B5EF4-FFF2-40B4-BE49-F238E27FC236}">
                <a16:creationId xmlns:a16="http://schemas.microsoft.com/office/drawing/2014/main" id="{83118EC2-A2C7-4CDB-887C-21E0B0C437D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102" name="Rectangle 101">
              <a:extLst>
                <a:ext uri="{FF2B5EF4-FFF2-40B4-BE49-F238E27FC236}">
                  <a16:creationId xmlns:a16="http://schemas.microsoft.com/office/drawing/2014/main" id="{E7D642C1-20ED-4515-B19F-47B6CC8341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Isosceles Triangle 22">
              <a:extLst>
                <a:ext uri="{FF2B5EF4-FFF2-40B4-BE49-F238E27FC236}">
                  <a16:creationId xmlns:a16="http://schemas.microsoft.com/office/drawing/2014/main" id="{0E5C6FE8-B8C9-4163-830B-3F8E408E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E3A09EDA-AF27-4D31-8A57-4407E0574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Başlık 1">
            <a:extLst>
              <a:ext uri="{FF2B5EF4-FFF2-40B4-BE49-F238E27FC236}">
                <a16:creationId xmlns:a16="http://schemas.microsoft.com/office/drawing/2014/main" id="{A34BEDE0-4C4D-4F4F-8EEB-73CAC768EE64}"/>
              </a:ext>
            </a:extLst>
          </p:cNvPr>
          <p:cNvSpPr>
            <a:spLocks noGrp="1"/>
          </p:cNvSpPr>
          <p:nvPr>
            <p:ph type="title"/>
          </p:nvPr>
        </p:nvSpPr>
        <p:spPr>
          <a:xfrm>
            <a:off x="888631" y="2358391"/>
            <a:ext cx="3498979" cy="2453676"/>
          </a:xfrm>
        </p:spPr>
        <p:txBody>
          <a:bodyPr vert="horz" lIns="91440" tIns="45720" rIns="91440" bIns="45720" rtlCol="0" anchor="ctr">
            <a:normAutofit/>
          </a:bodyPr>
          <a:lstStyle/>
          <a:p>
            <a:pPr algn="ctr"/>
            <a:r>
              <a:rPr lang="en-US" sz="3600">
                <a:solidFill>
                  <a:srgbClr val="FFFFFF"/>
                </a:solidFill>
              </a:rPr>
              <a:t>Encapsulation (Kapsülleme)</a:t>
            </a:r>
          </a:p>
        </p:txBody>
      </p:sp>
      <p:pic>
        <p:nvPicPr>
          <p:cNvPr id="64" name="İçerik Yer Tutucusu 63">
            <a:extLst>
              <a:ext uri="{FF2B5EF4-FFF2-40B4-BE49-F238E27FC236}">
                <a16:creationId xmlns:a16="http://schemas.microsoft.com/office/drawing/2014/main" id="{3AB27629-5C96-4449-86A4-DE474BCDC21B}"/>
              </a:ext>
            </a:extLst>
          </p:cNvPr>
          <p:cNvPicPr>
            <a:picLocks noGrp="1" noChangeAspect="1"/>
          </p:cNvPicPr>
          <p:nvPr>
            <p:ph sz="half" idx="2"/>
          </p:nvPr>
        </p:nvPicPr>
        <p:blipFill rotWithShape="1">
          <a:blip r:embed="rId3"/>
          <a:srcRect r="429" b="1"/>
          <a:stretch/>
        </p:blipFill>
        <p:spPr>
          <a:xfrm>
            <a:off x="5115908" y="804036"/>
            <a:ext cx="6274561" cy="2977469"/>
          </a:xfrm>
          <a:prstGeom prst="rect">
            <a:avLst/>
          </a:prstGeom>
          <a:ln w="9525">
            <a:solidFill>
              <a:schemeClr val="tx1">
                <a:alpha val="20000"/>
              </a:schemeClr>
            </a:solidFill>
          </a:ln>
        </p:spPr>
      </p:pic>
      <p:sp>
        <p:nvSpPr>
          <p:cNvPr id="3" name="İçerik Yer Tutucusu 2">
            <a:extLst>
              <a:ext uri="{FF2B5EF4-FFF2-40B4-BE49-F238E27FC236}">
                <a16:creationId xmlns:a16="http://schemas.microsoft.com/office/drawing/2014/main" id="{BF225FCA-2B03-458B-82C5-2C64C0ECA88A}"/>
              </a:ext>
            </a:extLst>
          </p:cNvPr>
          <p:cNvSpPr>
            <a:spLocks noGrp="1"/>
          </p:cNvSpPr>
          <p:nvPr>
            <p:ph sz="half" idx="1"/>
          </p:nvPr>
        </p:nvSpPr>
        <p:spPr>
          <a:xfrm>
            <a:off x="5118447" y="4267830"/>
            <a:ext cx="6281873" cy="1783977"/>
          </a:xfrm>
        </p:spPr>
        <p:txBody>
          <a:bodyPr vert="horz" lIns="91440" tIns="45720" rIns="91440" bIns="45720" rtlCol="0" anchor="ctr">
            <a:normAutofit/>
          </a:bodyPr>
          <a:lstStyle/>
          <a:p>
            <a:pPr>
              <a:buClr>
                <a:srgbClr val="FFCA32"/>
              </a:buClr>
            </a:pPr>
            <a:r>
              <a:rPr lang="en-US" sz="2000"/>
              <a:t>Kapsülleme nesne yönelimli programlamada herhangi bir nesnenin metotlarını, verilerini ve değişkenlerini diğer nesnelerden saklayarak ve bunlara erişimini sınırlandırarak yanlış kullanımlardan koruyan bir konsepttir.</a:t>
            </a:r>
            <a:endParaRPr lang="en-US" sz="2000" dirty="0"/>
          </a:p>
        </p:txBody>
      </p:sp>
      <p:sp>
        <p:nvSpPr>
          <p:cNvPr id="4" name="Dikdörtgen 3">
            <a:extLst>
              <a:ext uri="{FF2B5EF4-FFF2-40B4-BE49-F238E27FC236}">
                <a16:creationId xmlns:a16="http://schemas.microsoft.com/office/drawing/2014/main" id="{8A45402F-0C45-456C-89C2-CB23A32B62E9}"/>
              </a:ext>
            </a:extLst>
          </p:cNvPr>
          <p:cNvSpPr/>
          <p:nvPr/>
        </p:nvSpPr>
        <p:spPr>
          <a:xfrm>
            <a:off x="10494963" y="3225880"/>
            <a:ext cx="808037" cy="555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1789351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B7E33270-16A5-4E93-AB02-4E36FA39999B}"/>
              </a:ext>
            </a:extLst>
          </p:cNvPr>
          <p:cNvSpPr>
            <a:spLocks noGrp="1"/>
          </p:cNvSpPr>
          <p:nvPr>
            <p:ph type="title"/>
          </p:nvPr>
        </p:nvSpPr>
        <p:spPr>
          <a:xfrm>
            <a:off x="6653600" y="1396289"/>
            <a:ext cx="5006336" cy="1325563"/>
          </a:xfrm>
        </p:spPr>
        <p:txBody>
          <a:bodyPr>
            <a:normAutofit/>
          </a:bodyPr>
          <a:lstStyle/>
          <a:p>
            <a:r>
              <a:rPr lang="tr-TR" dirty="0" err="1"/>
              <a:t>Kapsülleme</a:t>
            </a:r>
            <a:r>
              <a:rPr lang="tr-TR" dirty="0"/>
              <a:t> Metafor</a:t>
            </a:r>
          </a:p>
        </p:txBody>
      </p:sp>
      <p:sp>
        <p:nvSpPr>
          <p:cNvPr id="51" name="Freeform: Shape 46">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Freeform: Shape 48">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Resim 8">
            <a:extLst>
              <a:ext uri="{FF2B5EF4-FFF2-40B4-BE49-F238E27FC236}">
                <a16:creationId xmlns:a16="http://schemas.microsoft.com/office/drawing/2014/main" id="{0D8D627F-BA74-4007-ABF9-9CA3DAEFE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241" y="1474785"/>
            <a:ext cx="4105275" cy="2442638"/>
          </a:xfrm>
          <a:prstGeom prst="rect">
            <a:avLst/>
          </a:prstGeom>
        </p:spPr>
      </p:pic>
      <p:graphicFrame>
        <p:nvGraphicFramePr>
          <p:cNvPr id="12" name="İçerik Yer Tutucusu 11">
            <a:extLst>
              <a:ext uri="{FF2B5EF4-FFF2-40B4-BE49-F238E27FC236}">
                <a16:creationId xmlns:a16="http://schemas.microsoft.com/office/drawing/2014/main" id="{455C80BC-29D6-4CD9-8ACE-58EBF0056F96}"/>
              </a:ext>
            </a:extLst>
          </p:cNvPr>
          <p:cNvGraphicFramePr>
            <a:graphicFrameLocks noGrp="1"/>
          </p:cNvGraphicFramePr>
          <p:nvPr>
            <p:ph idx="1"/>
            <p:extLst>
              <p:ext uri="{D42A27DB-BD31-4B8C-83A1-F6EECF244321}">
                <p14:modId xmlns:p14="http://schemas.microsoft.com/office/powerpoint/2010/main" val="1804590084"/>
              </p:ext>
            </p:extLst>
          </p:nvPr>
        </p:nvGraphicFramePr>
        <p:xfrm>
          <a:off x="6658044" y="2871982"/>
          <a:ext cx="5006336" cy="31816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25509764"/>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76499"/>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5" name="Başlık 4">
            <a:extLst>
              <a:ext uri="{FF2B5EF4-FFF2-40B4-BE49-F238E27FC236}">
                <a16:creationId xmlns:a16="http://schemas.microsoft.com/office/drawing/2014/main" id="{F5C68E0D-3C4B-405C-87E4-52B3DA2C2F17}"/>
              </a:ext>
            </a:extLst>
          </p:cNvPr>
          <p:cNvSpPr>
            <a:spLocks noGrp="1"/>
          </p:cNvSpPr>
          <p:nvPr>
            <p:ph type="title"/>
          </p:nvPr>
        </p:nvSpPr>
        <p:spPr>
          <a:xfrm>
            <a:off x="841248" y="503270"/>
            <a:ext cx="2889504" cy="1345997"/>
          </a:xfrm>
        </p:spPr>
        <p:txBody>
          <a:bodyPr anchor="ctr">
            <a:normAutofit/>
          </a:bodyPr>
          <a:lstStyle/>
          <a:p>
            <a:r>
              <a:rPr lang="tr-TR" sz="2600" dirty="0">
                <a:solidFill>
                  <a:schemeClr val="bg1"/>
                </a:solidFill>
              </a:rPr>
              <a:t>Class (Sınıf) ve Object (Nesne)</a:t>
            </a:r>
          </a:p>
        </p:txBody>
      </p:sp>
      <p:cxnSp>
        <p:nvCxnSpPr>
          <p:cNvPr id="19" name="Straight Connector 18">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732166"/>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8976ED9D-4FE7-4DA5-9ED0-715208E32913}"/>
              </a:ext>
            </a:extLst>
          </p:cNvPr>
          <p:cNvSpPr>
            <a:spLocks noGrp="1"/>
          </p:cNvSpPr>
          <p:nvPr>
            <p:ph idx="1"/>
          </p:nvPr>
        </p:nvSpPr>
        <p:spPr>
          <a:xfrm>
            <a:off x="4379976" y="503270"/>
            <a:ext cx="6976872" cy="1345997"/>
          </a:xfrm>
        </p:spPr>
        <p:txBody>
          <a:bodyPr anchor="ctr">
            <a:normAutofit lnSpcReduction="10000"/>
          </a:bodyPr>
          <a:lstStyle/>
          <a:p>
            <a:r>
              <a:rPr lang="tr-TR" sz="1700" dirty="0">
                <a:solidFill>
                  <a:schemeClr val="bg1"/>
                </a:solidFill>
              </a:rPr>
              <a:t>Sınıf (</a:t>
            </a:r>
            <a:r>
              <a:rPr lang="tr-TR" sz="1700" dirty="0" err="1">
                <a:solidFill>
                  <a:schemeClr val="bg1"/>
                </a:solidFill>
              </a:rPr>
              <a:t>class</a:t>
            </a:r>
            <a:r>
              <a:rPr lang="tr-TR" sz="1700" dirty="0">
                <a:solidFill>
                  <a:schemeClr val="bg1"/>
                </a:solidFill>
              </a:rPr>
              <a:t>), nesnenin özelliklerini ve davranışlarını tanımlar. Nesne (Object) ise sınıfın aktif bir örneğidir.</a:t>
            </a:r>
          </a:p>
          <a:p>
            <a:r>
              <a:rPr lang="tr-TR" sz="1700" dirty="0">
                <a:solidFill>
                  <a:schemeClr val="bg1"/>
                </a:solidFill>
              </a:rPr>
              <a:t>Bir sınıf kod yazma aşamasında tanımlanır ve her zaman var olur. Ancak nesne çalışma zamanında oluşturur ve uygulama çalıştığı sürece kullanılabilir.</a:t>
            </a:r>
            <a:endParaRPr lang="en-US" sz="1700" dirty="0">
              <a:solidFill>
                <a:schemeClr val="bg1"/>
              </a:solidFill>
            </a:endParaRPr>
          </a:p>
        </p:txBody>
      </p:sp>
      <p:pic>
        <p:nvPicPr>
          <p:cNvPr id="8" name="İçerik Yer Tutucusu 7" descr="çizim içeren bir resim&#10;&#10;Açıklama otomatik olarak oluşturuldu">
            <a:extLst>
              <a:ext uri="{FF2B5EF4-FFF2-40B4-BE49-F238E27FC236}">
                <a16:creationId xmlns:a16="http://schemas.microsoft.com/office/drawing/2014/main" id="{F5670F51-F6C5-45E2-B8B5-CB447FADAD7F}"/>
              </a:ext>
            </a:extLst>
          </p:cNvPr>
          <p:cNvPicPr>
            <a:picLocks noChangeAspect="1"/>
          </p:cNvPicPr>
          <p:nvPr/>
        </p:nvPicPr>
        <p:blipFill rotWithShape="1">
          <a:blip r:embed="rId2">
            <a:extLst>
              <a:ext uri="{28A0092B-C50C-407E-A947-70E740481C1C}">
                <a14:useLocalDpi xmlns:a14="http://schemas.microsoft.com/office/drawing/2010/main" val="0"/>
              </a:ext>
            </a:extLst>
          </a:blip>
          <a:srcRect t="12002" r="-1" b="8357"/>
          <a:stretch/>
        </p:blipFill>
        <p:spPr>
          <a:xfrm>
            <a:off x="320040" y="2194560"/>
            <a:ext cx="11548872" cy="4299859"/>
          </a:xfrm>
          <a:prstGeom prst="rect">
            <a:avLst/>
          </a:prstGeom>
        </p:spPr>
      </p:pic>
    </p:spTree>
    <p:extLst>
      <p:ext uri="{BB962C8B-B14F-4D97-AF65-F5344CB8AC3E}">
        <p14:creationId xmlns:p14="http://schemas.microsoft.com/office/powerpoint/2010/main" val="1691521997"/>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39EA87F-0F32-413C-A55A-7D61B03A9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18015EE6-BFEE-47EA-ABD8-9A3913720E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861EDC30-3CA6-4979-B9AC-419446DC1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6">
              <a:extLst>
                <a:ext uri="{FF2B5EF4-FFF2-40B4-BE49-F238E27FC236}">
                  <a16:creationId xmlns:a16="http://schemas.microsoft.com/office/drawing/2014/main" id="{BD6CC672-9A3C-4B37-AA22-C123DBC729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7">
              <a:extLst>
                <a:ext uri="{FF2B5EF4-FFF2-40B4-BE49-F238E27FC236}">
                  <a16:creationId xmlns:a16="http://schemas.microsoft.com/office/drawing/2014/main" id="{1A67370E-202F-4AF2-9EE5-5B7AC36532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8">
              <a:extLst>
                <a:ext uri="{FF2B5EF4-FFF2-40B4-BE49-F238E27FC236}">
                  <a16:creationId xmlns:a16="http://schemas.microsoft.com/office/drawing/2014/main" id="{DBABBFAB-EF78-4D3C-8CA7-724B7D9BF0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9">
              <a:extLst>
                <a:ext uri="{FF2B5EF4-FFF2-40B4-BE49-F238E27FC236}">
                  <a16:creationId xmlns:a16="http://schemas.microsoft.com/office/drawing/2014/main" id="{6068A13C-946C-4B26-9DFE-875533316D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0">
              <a:extLst>
                <a:ext uri="{FF2B5EF4-FFF2-40B4-BE49-F238E27FC236}">
                  <a16:creationId xmlns:a16="http://schemas.microsoft.com/office/drawing/2014/main" id="{3AEBA976-4E60-4B91-B491-8646474D56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1">
              <a:extLst>
                <a:ext uri="{FF2B5EF4-FFF2-40B4-BE49-F238E27FC236}">
                  <a16:creationId xmlns:a16="http://schemas.microsoft.com/office/drawing/2014/main" id="{4F4DFC6B-C560-4DC5-A89B-0A3D537FED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12">
              <a:extLst>
                <a:ext uri="{FF2B5EF4-FFF2-40B4-BE49-F238E27FC236}">
                  <a16:creationId xmlns:a16="http://schemas.microsoft.com/office/drawing/2014/main" id="{24BFB0D3-52DF-47A1-8A6D-8283B54AB6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13">
              <a:extLst>
                <a:ext uri="{FF2B5EF4-FFF2-40B4-BE49-F238E27FC236}">
                  <a16:creationId xmlns:a16="http://schemas.microsoft.com/office/drawing/2014/main" id="{4D307B64-155D-4F91-8708-1A4628044F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14">
              <a:extLst>
                <a:ext uri="{FF2B5EF4-FFF2-40B4-BE49-F238E27FC236}">
                  <a16:creationId xmlns:a16="http://schemas.microsoft.com/office/drawing/2014/main" id="{21E75FE6-3A7F-43BF-9F7E-BDA9FBE3DC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15">
              <a:extLst>
                <a:ext uri="{FF2B5EF4-FFF2-40B4-BE49-F238E27FC236}">
                  <a16:creationId xmlns:a16="http://schemas.microsoft.com/office/drawing/2014/main" id="{CE56F856-1240-4686-92EC-D84B4A378A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16">
              <a:extLst>
                <a:ext uri="{FF2B5EF4-FFF2-40B4-BE49-F238E27FC236}">
                  <a16:creationId xmlns:a16="http://schemas.microsoft.com/office/drawing/2014/main" id="{B889D6D1-D4B8-4C1B-B962-E47FBBCA71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17">
              <a:extLst>
                <a:ext uri="{FF2B5EF4-FFF2-40B4-BE49-F238E27FC236}">
                  <a16:creationId xmlns:a16="http://schemas.microsoft.com/office/drawing/2014/main" id="{621D8093-4F4B-42F8-BFCF-40791F3716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18">
              <a:extLst>
                <a:ext uri="{FF2B5EF4-FFF2-40B4-BE49-F238E27FC236}">
                  <a16:creationId xmlns:a16="http://schemas.microsoft.com/office/drawing/2014/main" id="{E95CDB4D-13B6-4B35-9207-1EAAFF3F7F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19">
              <a:extLst>
                <a:ext uri="{FF2B5EF4-FFF2-40B4-BE49-F238E27FC236}">
                  <a16:creationId xmlns:a16="http://schemas.microsoft.com/office/drawing/2014/main" id="{C21CB5ED-A9D5-4EC8-8FC1-02F78111AB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0">
              <a:extLst>
                <a:ext uri="{FF2B5EF4-FFF2-40B4-BE49-F238E27FC236}">
                  <a16:creationId xmlns:a16="http://schemas.microsoft.com/office/drawing/2014/main" id="{A8CFCF10-B9B4-4A74-87A4-741A510901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1">
              <a:extLst>
                <a:ext uri="{FF2B5EF4-FFF2-40B4-BE49-F238E27FC236}">
                  <a16:creationId xmlns:a16="http://schemas.microsoft.com/office/drawing/2014/main" id="{B9992F95-3EC1-49B3-82FD-BAF4DA5AF9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2">
              <a:extLst>
                <a:ext uri="{FF2B5EF4-FFF2-40B4-BE49-F238E27FC236}">
                  <a16:creationId xmlns:a16="http://schemas.microsoft.com/office/drawing/2014/main" id="{2DE26642-1F85-4795-BDA5-1FC5E270C2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23">
              <a:extLst>
                <a:ext uri="{FF2B5EF4-FFF2-40B4-BE49-F238E27FC236}">
                  <a16:creationId xmlns:a16="http://schemas.microsoft.com/office/drawing/2014/main" id="{9FAB5BDD-8DE3-4E75-ADB3-AED7F979F9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24">
              <a:extLst>
                <a:ext uri="{FF2B5EF4-FFF2-40B4-BE49-F238E27FC236}">
                  <a16:creationId xmlns:a16="http://schemas.microsoft.com/office/drawing/2014/main" id="{EC4075D6-987D-47AA-8198-29C6C8C9E3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25">
              <a:extLst>
                <a:ext uri="{FF2B5EF4-FFF2-40B4-BE49-F238E27FC236}">
                  <a16:creationId xmlns:a16="http://schemas.microsoft.com/office/drawing/2014/main" id="{B4C3E7B9-266B-4354-A07B-283DE102E5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5" name="Rectangle 34">
            <a:extLst>
              <a:ext uri="{FF2B5EF4-FFF2-40B4-BE49-F238E27FC236}">
                <a16:creationId xmlns:a16="http://schemas.microsoft.com/office/drawing/2014/main" id="{7D24FFA8-86DB-4132-A46B-89903769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909" y="685164"/>
            <a:ext cx="10579608" cy="5537113"/>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metin içeren bir resim&#10;&#10;Açıklama otomatik olarak oluşturuldu">
            <a:extLst>
              <a:ext uri="{FF2B5EF4-FFF2-40B4-BE49-F238E27FC236}">
                <a16:creationId xmlns:a16="http://schemas.microsoft.com/office/drawing/2014/main" id="{ADDA92FF-A93D-4B57-A501-DD33CA5C666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610" b="2715"/>
          <a:stretch/>
        </p:blipFill>
        <p:spPr>
          <a:xfrm>
            <a:off x="980434" y="841375"/>
            <a:ext cx="10231132" cy="5380902"/>
          </a:xfrm>
          <a:prstGeom prst="rect">
            <a:avLst/>
          </a:prstGeom>
        </p:spPr>
      </p:pic>
    </p:spTree>
    <p:extLst>
      <p:ext uri="{BB962C8B-B14F-4D97-AF65-F5344CB8AC3E}">
        <p14:creationId xmlns:p14="http://schemas.microsoft.com/office/powerpoint/2010/main" val="1735383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Başlık 1">
            <a:extLst>
              <a:ext uri="{FF2B5EF4-FFF2-40B4-BE49-F238E27FC236}">
                <a16:creationId xmlns:a16="http://schemas.microsoft.com/office/drawing/2014/main" id="{D6AC826B-E11F-4A14-9785-3D3A33127625}"/>
              </a:ext>
            </a:extLst>
          </p:cNvPr>
          <p:cNvSpPr>
            <a:spLocks noGrp="1"/>
          </p:cNvSpPr>
          <p:nvPr>
            <p:ph type="title"/>
          </p:nvPr>
        </p:nvSpPr>
        <p:spPr>
          <a:xfrm>
            <a:off x="838201" y="365125"/>
            <a:ext cx="5393360" cy="1325563"/>
          </a:xfrm>
        </p:spPr>
        <p:txBody>
          <a:bodyPr>
            <a:normAutofit/>
          </a:bodyPr>
          <a:lstStyle/>
          <a:p>
            <a:r>
              <a:rPr lang="tr-TR" dirty="0" err="1"/>
              <a:t>Unity</a:t>
            </a:r>
            <a:r>
              <a:rPr lang="tr-TR" dirty="0"/>
              <a:t> Avantajları</a:t>
            </a:r>
          </a:p>
        </p:txBody>
      </p:sp>
      <p:sp>
        <p:nvSpPr>
          <p:cNvPr id="13" name="Freeform: Shape 12">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FD91C68-4C17-432F-A804-9FD52E5AD0B2}"/>
              </a:ext>
            </a:extLst>
          </p:cNvPr>
          <p:cNvPicPr>
            <a:picLocks noChangeAspect="1"/>
          </p:cNvPicPr>
          <p:nvPr/>
        </p:nvPicPr>
        <p:blipFill rotWithShape="1">
          <a:blip r:embed="rId3"/>
          <a:srcRect l="25228" r="18521" b="-2"/>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9" name="Freeform: Shape 18">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1" name="Straight Connector 20">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graphicFrame>
        <p:nvGraphicFramePr>
          <p:cNvPr id="5" name="İçerik Yer Tutucusu 2">
            <a:extLst>
              <a:ext uri="{FF2B5EF4-FFF2-40B4-BE49-F238E27FC236}">
                <a16:creationId xmlns:a16="http://schemas.microsoft.com/office/drawing/2014/main" id="{9F81A48A-3F01-4F45-8EB2-44D14E64A4B9}"/>
              </a:ext>
            </a:extLst>
          </p:cNvPr>
          <p:cNvGraphicFramePr>
            <a:graphicFrameLocks noGrp="1"/>
          </p:cNvGraphicFramePr>
          <p:nvPr>
            <p:ph idx="1"/>
            <p:extLst>
              <p:ext uri="{D42A27DB-BD31-4B8C-83A1-F6EECF244321}">
                <p14:modId xmlns:p14="http://schemas.microsoft.com/office/powerpoint/2010/main" val="2174285585"/>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04152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9">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çerik Yer Tutucusu 4" descr="metin, saat içeren bir resim&#10;&#10;Açıklama otomatik olarak oluşturuldu">
            <a:extLst>
              <a:ext uri="{FF2B5EF4-FFF2-40B4-BE49-F238E27FC236}">
                <a16:creationId xmlns:a16="http://schemas.microsoft.com/office/drawing/2014/main" id="{441F0DB2-B36C-46D7-89C9-74F76C8B510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985"/>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10595606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39EA87F-0F32-413C-A55A-7D61B03A9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18015EE6-BFEE-47EA-ABD8-9A3913720E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861EDC30-3CA6-4979-B9AC-419446DC1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6">
              <a:extLst>
                <a:ext uri="{FF2B5EF4-FFF2-40B4-BE49-F238E27FC236}">
                  <a16:creationId xmlns:a16="http://schemas.microsoft.com/office/drawing/2014/main" id="{BD6CC672-9A3C-4B37-AA22-C123DBC729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7">
              <a:extLst>
                <a:ext uri="{FF2B5EF4-FFF2-40B4-BE49-F238E27FC236}">
                  <a16:creationId xmlns:a16="http://schemas.microsoft.com/office/drawing/2014/main" id="{1A67370E-202F-4AF2-9EE5-5B7AC36532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8">
              <a:extLst>
                <a:ext uri="{FF2B5EF4-FFF2-40B4-BE49-F238E27FC236}">
                  <a16:creationId xmlns:a16="http://schemas.microsoft.com/office/drawing/2014/main" id="{DBABBFAB-EF78-4D3C-8CA7-724B7D9BF0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9">
              <a:extLst>
                <a:ext uri="{FF2B5EF4-FFF2-40B4-BE49-F238E27FC236}">
                  <a16:creationId xmlns:a16="http://schemas.microsoft.com/office/drawing/2014/main" id="{6068A13C-946C-4B26-9DFE-875533316D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0">
              <a:extLst>
                <a:ext uri="{FF2B5EF4-FFF2-40B4-BE49-F238E27FC236}">
                  <a16:creationId xmlns:a16="http://schemas.microsoft.com/office/drawing/2014/main" id="{3AEBA976-4E60-4B91-B491-8646474D56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1">
              <a:extLst>
                <a:ext uri="{FF2B5EF4-FFF2-40B4-BE49-F238E27FC236}">
                  <a16:creationId xmlns:a16="http://schemas.microsoft.com/office/drawing/2014/main" id="{4F4DFC6B-C560-4DC5-A89B-0A3D537FED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12">
              <a:extLst>
                <a:ext uri="{FF2B5EF4-FFF2-40B4-BE49-F238E27FC236}">
                  <a16:creationId xmlns:a16="http://schemas.microsoft.com/office/drawing/2014/main" id="{24BFB0D3-52DF-47A1-8A6D-8283B54AB6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13">
              <a:extLst>
                <a:ext uri="{FF2B5EF4-FFF2-40B4-BE49-F238E27FC236}">
                  <a16:creationId xmlns:a16="http://schemas.microsoft.com/office/drawing/2014/main" id="{4D307B64-155D-4F91-8708-1A4628044F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14">
              <a:extLst>
                <a:ext uri="{FF2B5EF4-FFF2-40B4-BE49-F238E27FC236}">
                  <a16:creationId xmlns:a16="http://schemas.microsoft.com/office/drawing/2014/main" id="{21E75FE6-3A7F-43BF-9F7E-BDA9FBE3DC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15">
              <a:extLst>
                <a:ext uri="{FF2B5EF4-FFF2-40B4-BE49-F238E27FC236}">
                  <a16:creationId xmlns:a16="http://schemas.microsoft.com/office/drawing/2014/main" id="{CE56F856-1240-4686-92EC-D84B4A378A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16">
              <a:extLst>
                <a:ext uri="{FF2B5EF4-FFF2-40B4-BE49-F238E27FC236}">
                  <a16:creationId xmlns:a16="http://schemas.microsoft.com/office/drawing/2014/main" id="{B889D6D1-D4B8-4C1B-B962-E47FBBCA71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17">
              <a:extLst>
                <a:ext uri="{FF2B5EF4-FFF2-40B4-BE49-F238E27FC236}">
                  <a16:creationId xmlns:a16="http://schemas.microsoft.com/office/drawing/2014/main" id="{621D8093-4F4B-42F8-BFCF-40791F3716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18">
              <a:extLst>
                <a:ext uri="{FF2B5EF4-FFF2-40B4-BE49-F238E27FC236}">
                  <a16:creationId xmlns:a16="http://schemas.microsoft.com/office/drawing/2014/main" id="{E95CDB4D-13B6-4B35-9207-1EAAFF3F7F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19">
              <a:extLst>
                <a:ext uri="{FF2B5EF4-FFF2-40B4-BE49-F238E27FC236}">
                  <a16:creationId xmlns:a16="http://schemas.microsoft.com/office/drawing/2014/main" id="{C21CB5ED-A9D5-4EC8-8FC1-02F78111AB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0">
              <a:extLst>
                <a:ext uri="{FF2B5EF4-FFF2-40B4-BE49-F238E27FC236}">
                  <a16:creationId xmlns:a16="http://schemas.microsoft.com/office/drawing/2014/main" id="{A8CFCF10-B9B4-4A74-87A4-741A510901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1">
              <a:extLst>
                <a:ext uri="{FF2B5EF4-FFF2-40B4-BE49-F238E27FC236}">
                  <a16:creationId xmlns:a16="http://schemas.microsoft.com/office/drawing/2014/main" id="{B9992F95-3EC1-49B3-82FD-BAF4DA5AF9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2">
              <a:extLst>
                <a:ext uri="{FF2B5EF4-FFF2-40B4-BE49-F238E27FC236}">
                  <a16:creationId xmlns:a16="http://schemas.microsoft.com/office/drawing/2014/main" id="{2DE26642-1F85-4795-BDA5-1FC5E270C2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23">
              <a:extLst>
                <a:ext uri="{FF2B5EF4-FFF2-40B4-BE49-F238E27FC236}">
                  <a16:creationId xmlns:a16="http://schemas.microsoft.com/office/drawing/2014/main" id="{9FAB5BDD-8DE3-4E75-ADB3-AED7F979F9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24">
              <a:extLst>
                <a:ext uri="{FF2B5EF4-FFF2-40B4-BE49-F238E27FC236}">
                  <a16:creationId xmlns:a16="http://schemas.microsoft.com/office/drawing/2014/main" id="{EC4075D6-987D-47AA-8198-29C6C8C9E3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25">
              <a:extLst>
                <a:ext uri="{FF2B5EF4-FFF2-40B4-BE49-F238E27FC236}">
                  <a16:creationId xmlns:a16="http://schemas.microsoft.com/office/drawing/2014/main" id="{B4C3E7B9-266B-4354-A07B-283DE102E5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5" name="Rectangle 34">
            <a:extLst>
              <a:ext uri="{FF2B5EF4-FFF2-40B4-BE49-F238E27FC236}">
                <a16:creationId xmlns:a16="http://schemas.microsoft.com/office/drawing/2014/main" id="{7D24FFA8-86DB-4132-A46B-89903769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909" y="685164"/>
            <a:ext cx="10579608" cy="5537113"/>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a:extLst>
              <a:ext uri="{FF2B5EF4-FFF2-40B4-BE49-F238E27FC236}">
                <a16:creationId xmlns:a16="http://schemas.microsoft.com/office/drawing/2014/main" id="{8A664581-3FD6-4405-B07D-E7903EE6F86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5116" r="-2" b="-1006"/>
          <a:stretch/>
        </p:blipFill>
        <p:spPr>
          <a:xfrm>
            <a:off x="1306513" y="753602"/>
            <a:ext cx="9078913" cy="5350796"/>
          </a:xfrm>
          <a:prstGeom prst="rect">
            <a:avLst/>
          </a:prstGeom>
        </p:spPr>
      </p:pic>
    </p:spTree>
    <p:extLst>
      <p:ext uri="{BB962C8B-B14F-4D97-AF65-F5344CB8AC3E}">
        <p14:creationId xmlns:p14="http://schemas.microsoft.com/office/powerpoint/2010/main" val="16022568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Background Fill">
            <a:extLst>
              <a:ext uri="{FF2B5EF4-FFF2-40B4-BE49-F238E27FC236}">
                <a16:creationId xmlns:a16="http://schemas.microsoft.com/office/drawing/2014/main" id="{3C915414-2809-4735-A560-0D5FE6670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82"/>
            <a:ext cx="12188952" cy="6858000"/>
          </a:xfrm>
          <a:prstGeom prst="rect">
            <a:avLst/>
          </a:prstGeom>
          <a:solidFill>
            <a:schemeClr val="bg1">
              <a:lumMod val="9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id">
            <a:extLst>
              <a:ext uri="{FF2B5EF4-FFF2-40B4-BE49-F238E27FC236}">
                <a16:creationId xmlns:a16="http://schemas.microsoft.com/office/drawing/2014/main" id="{24413201-85BF-4680-A7D4-10CDBD0356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38471" cy="6858000"/>
            <a:chOff x="0" y="-12406"/>
            <a:chExt cx="12038471" cy="6858000"/>
          </a:xfrm>
        </p:grpSpPr>
        <p:cxnSp>
          <p:nvCxnSpPr>
            <p:cNvPr id="55" name="Straight Connector 54">
              <a:extLst>
                <a:ext uri="{FF2B5EF4-FFF2-40B4-BE49-F238E27FC236}">
                  <a16:creationId xmlns:a16="http://schemas.microsoft.com/office/drawing/2014/main" id="{1F819D8C-C8E5-4336-9882-79FBF65551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0"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7D732480-09E4-401A-B2D9-E6C662FBCA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719781"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87D8355C-E417-4D36-91FF-2CC1E1FE9F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672683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6ADF7267-EAAE-43CE-ACEF-608328FB17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25"/>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54C901E2-0CDB-4316-B262-3B9E68F335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729498"/>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D8F6D31A-084C-4F10-9A8F-A9645DFB71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60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E38E09F0-F130-45B5-B0AF-7EF3F0172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684395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569330E2-17DA-4F0D-B377-6E4499C79A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513120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A3192707-5744-4C77-8CD6-D682F90800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20892"/>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E367A44A-5DD0-43B5-B6DB-1CA3BC5AF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3422784"/>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65" name="Straight Connector 64">
              <a:extLst>
                <a:ext uri="{FF2B5EF4-FFF2-40B4-BE49-F238E27FC236}">
                  <a16:creationId xmlns:a16="http://schemas.microsoft.com/office/drawing/2014/main" id="{280809D1-164B-4A0C-84BB-2AC46F3BDE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832198"/>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66" name="Straight Connector 65">
              <a:extLst>
                <a:ext uri="{FF2B5EF4-FFF2-40B4-BE49-F238E27FC236}">
                  <a16:creationId xmlns:a16="http://schemas.microsoft.com/office/drawing/2014/main" id="{E379EC94-3698-4695-8CE7-61DBDF5EE6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3538773"/>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67" name="Straight Connector 66">
              <a:extLst>
                <a:ext uri="{FF2B5EF4-FFF2-40B4-BE49-F238E27FC236}">
                  <a16:creationId xmlns:a16="http://schemas.microsoft.com/office/drawing/2014/main" id="{8755B95C-6A71-4D4F-8F48-B21F893E6F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5240042"/>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68" name="Straight Connector 67">
              <a:extLst>
                <a:ext uri="{FF2B5EF4-FFF2-40B4-BE49-F238E27FC236}">
                  <a16:creationId xmlns:a16="http://schemas.microsoft.com/office/drawing/2014/main" id="{6099C53A-E394-462E-BF63-1639A8E283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828837"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69" name="Straight Connector 68">
              <a:extLst>
                <a:ext uri="{FF2B5EF4-FFF2-40B4-BE49-F238E27FC236}">
                  <a16:creationId xmlns:a16="http://schemas.microsoft.com/office/drawing/2014/main" id="{9AC427FF-C3BE-45A0-9FB1-A6A4C8C4CD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439563"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2B15D91A-BF52-4704-8F6B-A7C4746181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59344"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71" name="Straight Connector 70">
              <a:extLst>
                <a:ext uri="{FF2B5EF4-FFF2-40B4-BE49-F238E27FC236}">
                  <a16:creationId xmlns:a16="http://schemas.microsoft.com/office/drawing/2014/main" id="{1D9241FD-0E0D-409B-A2AF-8F06ACB757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79125"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F8B3D884-11F6-4FF3-82C2-1C2311451C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598907"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A15AB342-981A-44B4-846D-B0B2394ACF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038471"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872C80E7-0A00-4063-BEE2-6B6B446A4A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318688"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CDDFAF9B-F940-4E8C-905E-31851E6E71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549263"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76" name="Straight Connector 75">
              <a:extLst>
                <a:ext uri="{FF2B5EF4-FFF2-40B4-BE49-F238E27FC236}">
                  <a16:creationId xmlns:a16="http://schemas.microsoft.com/office/drawing/2014/main" id="{DE75405B-4987-4ED0-838B-B550E11C50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72269" y="1609"/>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2D23C412-06C7-4364-B5C1-6492A9D36B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990113"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3E558B2C-BA31-4EF6-AA51-34C38C4FAC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15787"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49BF6B7B-33CA-48B1-A1DC-E4917FB89D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435730"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B91E8E40-9C42-4E16-980F-D9B38872F3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4293"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81" name="Straight Connector 80">
              <a:extLst>
                <a:ext uri="{FF2B5EF4-FFF2-40B4-BE49-F238E27FC236}">
                  <a16:creationId xmlns:a16="http://schemas.microsoft.com/office/drawing/2014/main" id="{6B7E3690-D803-4CC7-BA93-B51ACF040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4177"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grpSp>
      <p:sp>
        <p:nvSpPr>
          <p:cNvPr id="2" name="Başlık 1">
            <a:extLst>
              <a:ext uri="{FF2B5EF4-FFF2-40B4-BE49-F238E27FC236}">
                <a16:creationId xmlns:a16="http://schemas.microsoft.com/office/drawing/2014/main" id="{18F14026-C51B-4C56-A111-5A28973F0290}"/>
              </a:ext>
            </a:extLst>
          </p:cNvPr>
          <p:cNvSpPr>
            <a:spLocks noGrp="1"/>
          </p:cNvSpPr>
          <p:nvPr>
            <p:ph type="title"/>
          </p:nvPr>
        </p:nvSpPr>
        <p:spPr>
          <a:xfrm>
            <a:off x="630936" y="1362456"/>
            <a:ext cx="6304457" cy="1963901"/>
          </a:xfrm>
        </p:spPr>
        <p:txBody>
          <a:bodyPr anchor="t">
            <a:normAutofit/>
          </a:bodyPr>
          <a:lstStyle/>
          <a:p>
            <a:r>
              <a:rPr lang="tr-TR" sz="4800"/>
              <a:t>Metotlar</a:t>
            </a:r>
          </a:p>
        </p:txBody>
      </p:sp>
      <p:cxnSp>
        <p:nvCxnSpPr>
          <p:cNvPr id="83" name="Straight Connector 82">
            <a:extLst>
              <a:ext uri="{FF2B5EF4-FFF2-40B4-BE49-F238E27FC236}">
                <a16:creationId xmlns:a16="http://schemas.microsoft.com/office/drawing/2014/main" id="{A7A08418-733F-4CF2-8F35-C40626A516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0801" y="1141470"/>
            <a:ext cx="6154592" cy="0"/>
          </a:xfrm>
          <a:prstGeom prst="line">
            <a:avLst/>
          </a:prstGeom>
          <a:ln w="50800" cap="sq">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878CF967-5967-46B1-9A63-11CF7FE28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73" y="3550293"/>
            <a:ext cx="10321937" cy="3183509"/>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çerik Yer Tutucusu 2">
            <a:extLst>
              <a:ext uri="{FF2B5EF4-FFF2-40B4-BE49-F238E27FC236}">
                <a16:creationId xmlns:a16="http://schemas.microsoft.com/office/drawing/2014/main" id="{BEA97E8D-423E-4AD0-8F17-8ED13A40E29E}"/>
              </a:ext>
            </a:extLst>
          </p:cNvPr>
          <p:cNvSpPr>
            <a:spLocks noGrp="1"/>
          </p:cNvSpPr>
          <p:nvPr>
            <p:ph idx="1"/>
          </p:nvPr>
        </p:nvSpPr>
        <p:spPr>
          <a:xfrm>
            <a:off x="960120" y="3539660"/>
            <a:ext cx="6152764" cy="3034457"/>
          </a:xfrm>
        </p:spPr>
        <p:txBody>
          <a:bodyPr anchor="ctr">
            <a:normAutofit/>
          </a:bodyPr>
          <a:lstStyle/>
          <a:p>
            <a:pPr marL="0" indent="0">
              <a:buNone/>
            </a:pPr>
            <a:endParaRPr lang="tr-TR" sz="1800" dirty="0"/>
          </a:p>
          <a:p>
            <a:pPr marL="0" indent="0">
              <a:buNone/>
            </a:pPr>
            <a:r>
              <a:rPr lang="tr-TR" sz="1800" dirty="0"/>
              <a:t>Metot, program içerisinde belirli görevleri yerine getirmek için özelleştirilmiş kod bloklarına verilen isimdir.</a:t>
            </a:r>
          </a:p>
          <a:p>
            <a:pPr marL="0" indent="0">
              <a:buNone/>
            </a:pPr>
            <a:endParaRPr lang="tr-TR" sz="1800" dirty="0"/>
          </a:p>
          <a:p>
            <a:pPr marL="0" indent="0">
              <a:buNone/>
            </a:pPr>
            <a:r>
              <a:rPr lang="tr-TR" sz="1800" dirty="0"/>
              <a:t>Erişim Belirleyici | Dönüş Tipi | Metot Adı ( Parametre Listesi)</a:t>
            </a:r>
          </a:p>
          <a:p>
            <a:pPr marL="0" indent="0">
              <a:buNone/>
            </a:pPr>
            <a:r>
              <a:rPr lang="tr-TR" sz="1800" dirty="0"/>
              <a:t>{</a:t>
            </a:r>
          </a:p>
          <a:p>
            <a:pPr marL="0" indent="0">
              <a:buNone/>
            </a:pPr>
            <a:r>
              <a:rPr lang="tr-TR" sz="1800" dirty="0"/>
              <a:t>        //Metot Gövdesi</a:t>
            </a:r>
          </a:p>
          <a:p>
            <a:pPr marL="0" indent="0">
              <a:buNone/>
            </a:pPr>
            <a:r>
              <a:rPr lang="tr-TR" sz="1800" dirty="0"/>
              <a:t>}</a:t>
            </a:r>
          </a:p>
          <a:p>
            <a:endParaRPr lang="tr-TR" sz="1800" dirty="0"/>
          </a:p>
        </p:txBody>
      </p:sp>
      <p:sp>
        <p:nvSpPr>
          <p:cNvPr id="87" name="Rectangle 86">
            <a:extLst>
              <a:ext uri="{FF2B5EF4-FFF2-40B4-BE49-F238E27FC236}">
                <a16:creationId xmlns:a16="http://schemas.microsoft.com/office/drawing/2014/main" id="{F290EA96-0AD9-4105-A68E-773955DED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0046" y="5270661"/>
            <a:ext cx="1645257" cy="1470602"/>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Color">
            <a:extLst>
              <a:ext uri="{FF2B5EF4-FFF2-40B4-BE49-F238E27FC236}">
                <a16:creationId xmlns:a16="http://schemas.microsoft.com/office/drawing/2014/main" id="{D665D759-2DF8-4D47-8386-4BA28901A7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7704" y="147451"/>
            <a:ext cx="685800" cy="6586489"/>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spTree>
    <p:extLst>
      <p:ext uri="{BB962C8B-B14F-4D97-AF65-F5344CB8AC3E}">
        <p14:creationId xmlns:p14="http://schemas.microsoft.com/office/powerpoint/2010/main" val="10693747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8D05045B-82C5-42DB-9AAF-5273C76F19BF}"/>
              </a:ext>
            </a:extLst>
          </p:cNvPr>
          <p:cNvSpPr>
            <a:spLocks noGrp="1"/>
          </p:cNvSpPr>
          <p:nvPr>
            <p:ph type="title"/>
          </p:nvPr>
        </p:nvSpPr>
        <p:spPr>
          <a:xfrm>
            <a:off x="863029" y="1012004"/>
            <a:ext cx="3416158" cy="4795408"/>
          </a:xfrm>
        </p:spPr>
        <p:txBody>
          <a:bodyPr>
            <a:normAutofit/>
          </a:bodyPr>
          <a:lstStyle/>
          <a:p>
            <a:r>
              <a:rPr lang="tr-TR" dirty="0">
                <a:solidFill>
                  <a:srgbClr val="FFFFFF"/>
                </a:solidFill>
              </a:rPr>
              <a:t>Metot Kullanmanın Avantajları</a:t>
            </a:r>
          </a:p>
        </p:txBody>
      </p:sp>
      <p:graphicFrame>
        <p:nvGraphicFramePr>
          <p:cNvPr id="5" name="İçerik Yer Tutucusu 2">
            <a:extLst>
              <a:ext uri="{FF2B5EF4-FFF2-40B4-BE49-F238E27FC236}">
                <a16:creationId xmlns:a16="http://schemas.microsoft.com/office/drawing/2014/main" id="{4CA79E3B-5610-451F-B395-6DC2E1103E98}"/>
              </a:ext>
            </a:extLst>
          </p:cNvPr>
          <p:cNvGraphicFramePr>
            <a:graphicFrameLocks noGrp="1"/>
          </p:cNvGraphicFramePr>
          <p:nvPr>
            <p:ph idx="1"/>
            <p:extLst>
              <p:ext uri="{D42A27DB-BD31-4B8C-83A1-F6EECF244321}">
                <p14:modId xmlns:p14="http://schemas.microsoft.com/office/powerpoint/2010/main" val="43746684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92898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125"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Başlık 1">
            <a:extLst>
              <a:ext uri="{FF2B5EF4-FFF2-40B4-BE49-F238E27FC236}">
                <a16:creationId xmlns:a16="http://schemas.microsoft.com/office/drawing/2014/main" id="{D3B8D08B-56E8-4587-A8CE-B0EB9D29B721}"/>
              </a:ext>
            </a:extLst>
          </p:cNvPr>
          <p:cNvSpPr>
            <a:spLocks noGrp="1"/>
          </p:cNvSpPr>
          <p:nvPr>
            <p:ph type="title"/>
          </p:nvPr>
        </p:nvSpPr>
        <p:spPr>
          <a:xfrm>
            <a:off x="801340" y="802955"/>
            <a:ext cx="4977976" cy="1454051"/>
          </a:xfrm>
        </p:spPr>
        <p:txBody>
          <a:bodyPr>
            <a:normAutofit/>
          </a:bodyPr>
          <a:lstStyle/>
          <a:p>
            <a:r>
              <a:rPr lang="tr-TR" sz="3700" dirty="0">
                <a:solidFill>
                  <a:srgbClr val="000000"/>
                </a:solidFill>
              </a:rPr>
              <a:t>Metot Tanımlarken Dikkat Edilecek Hususlar</a:t>
            </a:r>
          </a:p>
        </p:txBody>
      </p:sp>
      <p:sp>
        <p:nvSpPr>
          <p:cNvPr id="55" name="İçerik Yer Tutucusu 2">
            <a:extLst>
              <a:ext uri="{FF2B5EF4-FFF2-40B4-BE49-F238E27FC236}">
                <a16:creationId xmlns:a16="http://schemas.microsoft.com/office/drawing/2014/main" id="{93F83456-38F6-4582-8B9A-DFE5BF0A44F5}"/>
              </a:ext>
            </a:extLst>
          </p:cNvPr>
          <p:cNvSpPr>
            <a:spLocks noGrp="1"/>
          </p:cNvSpPr>
          <p:nvPr>
            <p:ph idx="1"/>
          </p:nvPr>
        </p:nvSpPr>
        <p:spPr>
          <a:xfrm>
            <a:off x="797809" y="2421682"/>
            <a:ext cx="4977578" cy="3639289"/>
          </a:xfrm>
        </p:spPr>
        <p:txBody>
          <a:bodyPr anchor="ctr">
            <a:normAutofit/>
          </a:bodyPr>
          <a:lstStyle/>
          <a:p>
            <a:r>
              <a:rPr lang="tr-TR" sz="1700">
                <a:solidFill>
                  <a:srgbClr val="000000"/>
                </a:solidFill>
              </a:rPr>
              <a:t>Metotlar herzaman bir sınıfın içerisinde tanımlanırlar.</a:t>
            </a:r>
          </a:p>
          <a:p>
            <a:r>
              <a:rPr lang="tr-TR" sz="1700">
                <a:solidFill>
                  <a:srgbClr val="000000"/>
                </a:solidFill>
              </a:rPr>
              <a:t>Metotların erişim belirleyicisinin yazılması zorunlu değildir. Yazılmadığı takdirde private olarak kabul edilir.</a:t>
            </a:r>
          </a:p>
          <a:p>
            <a:r>
              <a:rPr lang="tr-TR" sz="1700">
                <a:solidFill>
                  <a:srgbClr val="000000"/>
                </a:solidFill>
              </a:rPr>
              <a:t>Her metodun geri dönüş tipi mutlaka belirtilmelidir. Geriye herhangi bir değer döndürülmüyorsa dönüş tipi void olarak belirtilir. Geriye döndürülecek değer return anahtar kelimesiyle bildirilir.</a:t>
            </a:r>
          </a:p>
          <a:p>
            <a:r>
              <a:rPr lang="tr-TR" sz="1700">
                <a:solidFill>
                  <a:srgbClr val="000000"/>
                </a:solidFill>
              </a:rPr>
              <a:t>Metotlar parametreli veya parametresiz olarak kullanılabilirler. Eğer metot birden fazla parametre alıyorsa herbir parametre arasına virgül konularak birbirinden ayrılır.</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191562"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a:extLst>
              <a:ext uri="{FF2B5EF4-FFF2-40B4-BE49-F238E27FC236}">
                <a16:creationId xmlns:a16="http://schemas.microsoft.com/office/drawing/2014/main" id="{7304A139-C62E-4864-8F3B-5E41321C25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176161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6205DAA0-8E3A-4225-BD19-1A6FE5B399B8}"/>
              </a:ext>
            </a:extLst>
          </p:cNvPr>
          <p:cNvSpPr>
            <a:spLocks noGrp="1"/>
          </p:cNvSpPr>
          <p:nvPr>
            <p:ph type="title"/>
          </p:nvPr>
        </p:nvSpPr>
        <p:spPr>
          <a:xfrm>
            <a:off x="6094105" y="802955"/>
            <a:ext cx="4977976" cy="1454051"/>
          </a:xfrm>
        </p:spPr>
        <p:txBody>
          <a:bodyPr>
            <a:normAutofit/>
          </a:bodyPr>
          <a:lstStyle/>
          <a:p>
            <a:r>
              <a:rPr lang="tr-TR" dirty="0" err="1">
                <a:solidFill>
                  <a:srgbClr val="000000"/>
                </a:solidFill>
              </a:rPr>
              <a:t>Constructor</a:t>
            </a:r>
            <a:r>
              <a:rPr lang="tr-TR" dirty="0">
                <a:solidFill>
                  <a:srgbClr val="000000"/>
                </a:solidFill>
              </a:rPr>
              <a:t> (Yapılandırıcılar)</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a:extLst>
              <a:ext uri="{FF2B5EF4-FFF2-40B4-BE49-F238E27FC236}">
                <a16:creationId xmlns:a16="http://schemas.microsoft.com/office/drawing/2014/main" id="{1DD6F15D-751D-4979-913D-97B8B0687F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3" name="İçerik Yer Tutucusu 2">
            <a:extLst>
              <a:ext uri="{FF2B5EF4-FFF2-40B4-BE49-F238E27FC236}">
                <a16:creationId xmlns:a16="http://schemas.microsoft.com/office/drawing/2014/main" id="{22A221C3-D93F-49E0-ADB6-BEA21383B401}"/>
              </a:ext>
            </a:extLst>
          </p:cNvPr>
          <p:cNvSpPr>
            <a:spLocks noGrp="1"/>
          </p:cNvSpPr>
          <p:nvPr>
            <p:ph idx="1"/>
          </p:nvPr>
        </p:nvSpPr>
        <p:spPr>
          <a:xfrm>
            <a:off x="6090574" y="2421682"/>
            <a:ext cx="4977578" cy="3639289"/>
          </a:xfrm>
        </p:spPr>
        <p:txBody>
          <a:bodyPr anchor="ctr">
            <a:normAutofit/>
          </a:bodyPr>
          <a:lstStyle/>
          <a:p>
            <a:pPr marL="0" indent="0">
              <a:buNone/>
            </a:pPr>
            <a:r>
              <a:rPr lang="tr-TR" sz="1900" dirty="0">
                <a:solidFill>
                  <a:srgbClr val="000000"/>
                </a:solidFill>
              </a:rPr>
              <a:t>Yapılandırıcıların (</a:t>
            </a:r>
            <a:r>
              <a:rPr lang="tr-TR" sz="1900" dirty="0" err="1">
                <a:solidFill>
                  <a:srgbClr val="000000"/>
                </a:solidFill>
              </a:rPr>
              <a:t>constructor</a:t>
            </a:r>
            <a:r>
              <a:rPr lang="tr-TR" sz="1900" dirty="0">
                <a:solidFill>
                  <a:srgbClr val="000000"/>
                </a:solidFill>
              </a:rPr>
              <a:t>) görevi oluşturulan nesneyi ilk kullanıma hazırlamasıdır. C# da tüm sınıflar (</a:t>
            </a:r>
            <a:r>
              <a:rPr lang="tr-TR" sz="1900" dirty="0" err="1">
                <a:solidFill>
                  <a:srgbClr val="000000"/>
                </a:solidFill>
              </a:rPr>
              <a:t>class</a:t>
            </a:r>
            <a:r>
              <a:rPr lang="tr-TR" sz="1900" dirty="0">
                <a:solidFill>
                  <a:srgbClr val="000000"/>
                </a:solidFill>
              </a:rPr>
              <a:t>) tanımlansın ya da tanımlanmasın değer tiplerine sıfır, referans tiplerine "</a:t>
            </a:r>
            <a:r>
              <a:rPr lang="tr-TR" sz="1900" dirty="0" err="1">
                <a:solidFill>
                  <a:srgbClr val="000000"/>
                </a:solidFill>
              </a:rPr>
              <a:t>null</a:t>
            </a:r>
            <a:r>
              <a:rPr lang="tr-TR" sz="1900" dirty="0">
                <a:solidFill>
                  <a:srgbClr val="000000"/>
                </a:solidFill>
              </a:rPr>
              <a:t>" değerini atayan varsayılan bir yapılandırıcı vardır. Yapılandırıcısı tanımlandıktan sonra varsayılan yapılandırıcı bir daha kullanılmaz. Yapılandırıcıların bilinen temel özellikleri:</a:t>
            </a:r>
          </a:p>
          <a:p>
            <a:r>
              <a:rPr lang="tr-TR" sz="1900" dirty="0">
                <a:solidFill>
                  <a:srgbClr val="000000"/>
                </a:solidFill>
              </a:rPr>
              <a:t>Kendi sınıfı ile aynı isme sahip olması,</a:t>
            </a:r>
          </a:p>
          <a:p>
            <a:r>
              <a:rPr lang="tr-TR" sz="1900" dirty="0">
                <a:solidFill>
                  <a:srgbClr val="000000"/>
                </a:solidFill>
              </a:rPr>
              <a:t>Genellikle açık bir dönüş tipi olmaması,</a:t>
            </a:r>
          </a:p>
          <a:p>
            <a:r>
              <a:rPr lang="tr-TR" sz="1900" dirty="0">
                <a:solidFill>
                  <a:srgbClr val="000000"/>
                </a:solidFill>
              </a:rPr>
              <a:t>Başka sınıflar tarafından kullanılabilmesi için erişimin </a:t>
            </a:r>
            <a:r>
              <a:rPr lang="tr-TR" sz="1900" dirty="0" err="1">
                <a:solidFill>
                  <a:srgbClr val="000000"/>
                </a:solidFill>
              </a:rPr>
              <a:t>public</a:t>
            </a:r>
            <a:r>
              <a:rPr lang="tr-TR" sz="1900" dirty="0">
                <a:solidFill>
                  <a:srgbClr val="000000"/>
                </a:solidFill>
              </a:rPr>
              <a:t> olmasıdır.</a:t>
            </a:r>
          </a:p>
        </p:txBody>
      </p:sp>
    </p:spTree>
    <p:extLst>
      <p:ext uri="{BB962C8B-B14F-4D97-AF65-F5344CB8AC3E}">
        <p14:creationId xmlns:p14="http://schemas.microsoft.com/office/powerpoint/2010/main" val="26059082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F8AFE6D4-6745-4115-9A8E-E34D899D1A0D}"/>
              </a:ext>
            </a:extLst>
          </p:cNvPr>
          <p:cNvSpPr>
            <a:spLocks noGrp="1"/>
          </p:cNvSpPr>
          <p:nvPr>
            <p:ph type="title"/>
          </p:nvPr>
        </p:nvSpPr>
        <p:spPr>
          <a:xfrm>
            <a:off x="6094105" y="802955"/>
            <a:ext cx="4977976" cy="1454051"/>
          </a:xfrm>
        </p:spPr>
        <p:txBody>
          <a:bodyPr vert="horz" lIns="91440" tIns="45720" rIns="91440" bIns="45720" rtlCol="0" anchor="ctr">
            <a:normAutofit/>
          </a:bodyPr>
          <a:lstStyle/>
          <a:p>
            <a:r>
              <a:rPr lang="en-US" kern="1200" dirty="0" err="1">
                <a:solidFill>
                  <a:srgbClr val="000000"/>
                </a:solidFill>
                <a:latin typeface="+mj-lt"/>
                <a:ea typeface="+mj-ea"/>
                <a:cs typeface="+mj-cs"/>
              </a:rPr>
              <a:t>Oyun</a:t>
            </a:r>
            <a:r>
              <a:rPr lang="en-US" kern="1200" dirty="0">
                <a:solidFill>
                  <a:srgbClr val="000000"/>
                </a:solidFill>
                <a:latin typeface="+mj-lt"/>
                <a:ea typeface="+mj-ea"/>
                <a:cs typeface="+mj-cs"/>
              </a:rPr>
              <a:t> </a:t>
            </a:r>
            <a:r>
              <a:rPr lang="en-US" kern="1200" dirty="0" err="1">
                <a:solidFill>
                  <a:srgbClr val="000000"/>
                </a:solidFill>
                <a:latin typeface="+mj-lt"/>
                <a:ea typeface="+mj-ea"/>
                <a:cs typeface="+mj-cs"/>
              </a:rPr>
              <a:t>Objeleri</a:t>
            </a:r>
            <a:r>
              <a:rPr lang="en-US" kern="1200" dirty="0">
                <a:solidFill>
                  <a:srgbClr val="000000"/>
                </a:solidFill>
                <a:latin typeface="+mj-lt"/>
                <a:ea typeface="+mj-ea"/>
                <a:cs typeface="+mj-cs"/>
              </a:rPr>
              <a:t> </a:t>
            </a:r>
            <a:r>
              <a:rPr lang="en-US" kern="1200" dirty="0" err="1">
                <a:solidFill>
                  <a:srgbClr val="000000"/>
                </a:solidFill>
                <a:latin typeface="+mj-lt"/>
                <a:ea typeface="+mj-ea"/>
                <a:cs typeface="+mj-cs"/>
              </a:rPr>
              <a:t>ve</a:t>
            </a:r>
            <a:r>
              <a:rPr lang="en-US" kern="1200" dirty="0">
                <a:solidFill>
                  <a:srgbClr val="000000"/>
                </a:solidFill>
                <a:latin typeface="+mj-lt"/>
                <a:ea typeface="+mj-ea"/>
                <a:cs typeface="+mj-cs"/>
              </a:rPr>
              <a:t> </a:t>
            </a:r>
            <a:r>
              <a:rPr lang="en-US" kern="1200" dirty="0" err="1">
                <a:solidFill>
                  <a:srgbClr val="000000"/>
                </a:solidFill>
                <a:latin typeface="+mj-lt"/>
                <a:ea typeface="+mj-ea"/>
                <a:cs typeface="+mj-cs"/>
              </a:rPr>
              <a:t>Tasarım</a:t>
            </a:r>
            <a:endParaRPr lang="en-US" kern="1200" dirty="0">
              <a:solidFill>
                <a:srgbClr val="000000"/>
              </a:solidFill>
              <a:latin typeface="+mj-lt"/>
              <a:ea typeface="+mj-ea"/>
              <a:cs typeface="+mj-cs"/>
            </a:endParaRPr>
          </a:p>
        </p:txBody>
      </p:sp>
      <p:sp>
        <p:nvSpPr>
          <p:cNvPr id="1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İçerik Yer Tutucusu 5">
            <a:extLst>
              <a:ext uri="{FF2B5EF4-FFF2-40B4-BE49-F238E27FC236}">
                <a16:creationId xmlns:a16="http://schemas.microsoft.com/office/drawing/2014/main" id="{E9CC5FA0-F05E-4D38-9B78-57FF6587388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29349" y="2409210"/>
            <a:ext cx="3661831" cy="2059779"/>
          </a:xfrm>
          <a:prstGeom prst="rect">
            <a:avLst/>
          </a:prstGeom>
        </p:spPr>
      </p:pic>
      <p:sp>
        <p:nvSpPr>
          <p:cNvPr id="3" name="İçerik Yer Tutucusu 2">
            <a:extLst>
              <a:ext uri="{FF2B5EF4-FFF2-40B4-BE49-F238E27FC236}">
                <a16:creationId xmlns:a16="http://schemas.microsoft.com/office/drawing/2014/main" id="{549BBC2E-30BC-4B1E-9AC3-29E5702C23FB}"/>
              </a:ext>
            </a:extLst>
          </p:cNvPr>
          <p:cNvSpPr>
            <a:spLocks noGrp="1"/>
          </p:cNvSpPr>
          <p:nvPr>
            <p:ph sz="half" idx="1"/>
          </p:nvPr>
        </p:nvSpPr>
        <p:spPr>
          <a:xfrm>
            <a:off x="6090574" y="2421682"/>
            <a:ext cx="4977578" cy="3639289"/>
          </a:xfrm>
        </p:spPr>
        <p:txBody>
          <a:bodyPr vert="horz" lIns="91440" tIns="45720" rIns="91440" bIns="45720" rtlCol="0" anchor="ctr">
            <a:normAutofit fontScale="85000" lnSpcReduction="20000"/>
          </a:bodyPr>
          <a:lstStyle/>
          <a:p>
            <a:r>
              <a:rPr lang="en-US" sz="2000" dirty="0">
                <a:solidFill>
                  <a:srgbClr val="000000"/>
                </a:solidFill>
              </a:rPr>
              <a:t>Unity </a:t>
            </a:r>
            <a:r>
              <a:rPr lang="tr-TR" sz="2000" dirty="0">
                <a:solidFill>
                  <a:srgbClr val="000000"/>
                </a:solidFill>
              </a:rPr>
              <a:t>Bileşenleri (Component)</a:t>
            </a:r>
          </a:p>
          <a:p>
            <a:r>
              <a:rPr lang="tr-TR" sz="2000" dirty="0">
                <a:solidFill>
                  <a:srgbClr val="000000"/>
                </a:solidFill>
              </a:rPr>
              <a:t>Game Object </a:t>
            </a:r>
            <a:r>
              <a:rPr lang="tr-TR" sz="2000" dirty="0">
                <a:solidFill>
                  <a:srgbClr val="000000"/>
                </a:solidFill>
                <a:sym typeface="Wingdings" panose="05000000000000000000" pitchFamily="2" charset="2"/>
              </a:rPr>
              <a:t> Sahneye sürüklenip bırakılan objelerdir.</a:t>
            </a:r>
          </a:p>
          <a:p>
            <a:r>
              <a:rPr lang="tr-TR" sz="2000" dirty="0" err="1">
                <a:solidFill>
                  <a:srgbClr val="000000"/>
                </a:solidFill>
              </a:rPr>
              <a:t>Sprite</a:t>
            </a:r>
            <a:r>
              <a:rPr lang="tr-TR" sz="2000" dirty="0">
                <a:solidFill>
                  <a:srgbClr val="000000"/>
                </a:solidFill>
              </a:rPr>
              <a:t> </a:t>
            </a:r>
            <a:r>
              <a:rPr lang="tr-TR" sz="2000" dirty="0">
                <a:solidFill>
                  <a:srgbClr val="000000"/>
                </a:solidFill>
                <a:sym typeface="Wingdings" panose="05000000000000000000" pitchFamily="2" charset="2"/>
              </a:rPr>
              <a:t></a:t>
            </a:r>
            <a:r>
              <a:rPr lang="tr-TR" sz="2000" dirty="0">
                <a:solidFill>
                  <a:srgbClr val="000000"/>
                </a:solidFill>
              </a:rPr>
              <a:t> 2D Grafik nesneleridir. Yani g</a:t>
            </a:r>
            <a:r>
              <a:rPr lang="en-US" sz="2000" dirty="0" err="1">
                <a:solidFill>
                  <a:srgbClr val="000000"/>
                </a:solidFill>
              </a:rPr>
              <a:t>rafiksel</a:t>
            </a:r>
            <a:r>
              <a:rPr lang="en-US" sz="2000" dirty="0">
                <a:solidFill>
                  <a:srgbClr val="000000"/>
                </a:solidFill>
              </a:rPr>
              <a:t> </a:t>
            </a:r>
            <a:r>
              <a:rPr lang="tr-TR" sz="2000" dirty="0">
                <a:solidFill>
                  <a:srgbClr val="000000"/>
                </a:solidFill>
              </a:rPr>
              <a:t>v</a:t>
            </a:r>
            <a:r>
              <a:rPr lang="en-US" sz="2000" dirty="0" err="1">
                <a:solidFill>
                  <a:srgbClr val="000000"/>
                </a:solidFill>
              </a:rPr>
              <a:t>arlıklar</a:t>
            </a:r>
            <a:r>
              <a:rPr lang="tr-TR" sz="2000" dirty="0" err="1">
                <a:solidFill>
                  <a:srgbClr val="000000"/>
                </a:solidFill>
              </a:rPr>
              <a:t>dır</a:t>
            </a:r>
            <a:r>
              <a:rPr lang="tr-TR" sz="2000" dirty="0">
                <a:solidFill>
                  <a:srgbClr val="000000"/>
                </a:solidFill>
              </a:rPr>
              <a:t>.</a:t>
            </a:r>
            <a:r>
              <a:rPr lang="en-US" sz="2000" dirty="0">
                <a:solidFill>
                  <a:srgbClr val="000000"/>
                </a:solidFill>
              </a:rPr>
              <a:t> </a:t>
            </a:r>
            <a:endParaRPr lang="tr-TR" sz="2000" dirty="0">
              <a:solidFill>
                <a:srgbClr val="000000"/>
              </a:solidFill>
            </a:endParaRPr>
          </a:p>
          <a:p>
            <a:r>
              <a:rPr lang="en-US" sz="2000" dirty="0">
                <a:solidFill>
                  <a:srgbClr val="000000"/>
                </a:solidFill>
              </a:rPr>
              <a:t>Sprite Sheets</a:t>
            </a:r>
            <a:r>
              <a:rPr lang="tr-TR" sz="2000" dirty="0">
                <a:solidFill>
                  <a:srgbClr val="000000"/>
                </a:solidFill>
              </a:rPr>
              <a:t> (Tümleşik Resim) </a:t>
            </a:r>
            <a:r>
              <a:rPr lang="tr-TR" sz="2000" dirty="0">
                <a:solidFill>
                  <a:srgbClr val="000000"/>
                </a:solidFill>
                <a:sym typeface="Wingdings" panose="05000000000000000000" pitchFamily="2" charset="2"/>
              </a:rPr>
              <a:t> R</a:t>
            </a:r>
            <a:r>
              <a:rPr lang="tr-TR" sz="2000" dirty="0">
                <a:solidFill>
                  <a:srgbClr val="000000"/>
                </a:solidFill>
              </a:rPr>
              <a:t>esimlerin birbirinin peşi sıra dizilmeleri ve resimde yer alan nesnenin, her karede farklı pozisyonunun kullanılması ile oluşturulmuş dizi serisidir. </a:t>
            </a:r>
            <a:endParaRPr lang="en-US" sz="2000" dirty="0">
              <a:solidFill>
                <a:srgbClr val="000000"/>
              </a:solidFill>
            </a:endParaRPr>
          </a:p>
          <a:p>
            <a:r>
              <a:rPr lang="en-US" sz="2000" dirty="0">
                <a:solidFill>
                  <a:srgbClr val="000000"/>
                </a:solidFill>
              </a:rPr>
              <a:t>Transform Component (Position, Rotation, and Scale)</a:t>
            </a:r>
            <a:r>
              <a:rPr lang="tr-TR" sz="2000" dirty="0">
                <a:solidFill>
                  <a:srgbClr val="000000"/>
                </a:solidFill>
              </a:rPr>
              <a:t> </a:t>
            </a:r>
            <a:r>
              <a:rPr lang="tr-TR" sz="2000" dirty="0">
                <a:solidFill>
                  <a:srgbClr val="000000"/>
                </a:solidFill>
                <a:sym typeface="Wingdings" panose="05000000000000000000" pitchFamily="2" charset="2"/>
              </a:rPr>
              <a:t> Objenin sahnedeki konumu</a:t>
            </a:r>
          </a:p>
          <a:p>
            <a:r>
              <a:rPr lang="tr-TR" sz="2000" dirty="0" err="1">
                <a:solidFill>
                  <a:srgbClr val="000000"/>
                </a:solidFill>
              </a:rPr>
              <a:t>Sprite</a:t>
            </a:r>
            <a:r>
              <a:rPr lang="tr-TR" sz="2000" dirty="0">
                <a:solidFill>
                  <a:srgbClr val="000000"/>
                </a:solidFill>
              </a:rPr>
              <a:t> </a:t>
            </a:r>
            <a:r>
              <a:rPr lang="tr-TR" sz="2000" dirty="0" err="1">
                <a:solidFill>
                  <a:srgbClr val="000000"/>
                </a:solidFill>
              </a:rPr>
              <a:t>Renderer</a:t>
            </a:r>
            <a:r>
              <a:rPr lang="tr-TR" sz="2000" dirty="0">
                <a:solidFill>
                  <a:srgbClr val="000000"/>
                </a:solidFill>
              </a:rPr>
              <a:t> </a:t>
            </a:r>
            <a:r>
              <a:rPr lang="tr-TR" sz="2000" dirty="0">
                <a:solidFill>
                  <a:srgbClr val="000000"/>
                </a:solidFill>
                <a:sym typeface="Wingdings" panose="05000000000000000000" pitchFamily="2" charset="2"/>
              </a:rPr>
              <a:t> Objenin sahnede bir görsel olarak gösterilebilmesi yani </a:t>
            </a:r>
            <a:r>
              <a:rPr lang="tr-TR" sz="2000" dirty="0" err="1">
                <a:solidFill>
                  <a:srgbClr val="000000"/>
                </a:solidFill>
                <a:sym typeface="Wingdings" panose="05000000000000000000" pitchFamily="2" charset="2"/>
              </a:rPr>
              <a:t>render</a:t>
            </a:r>
            <a:r>
              <a:rPr lang="tr-TR" sz="2000" dirty="0">
                <a:solidFill>
                  <a:srgbClr val="000000"/>
                </a:solidFill>
                <a:sym typeface="Wingdings" panose="05000000000000000000" pitchFamily="2" charset="2"/>
              </a:rPr>
              <a:t> edilebilmesi için gereklidir.</a:t>
            </a:r>
            <a:endParaRPr lang="en-US" sz="2000" dirty="0">
              <a:solidFill>
                <a:srgbClr val="000000"/>
              </a:solidFill>
            </a:endParaRPr>
          </a:p>
          <a:p>
            <a:r>
              <a:rPr lang="tr-TR" sz="2000" dirty="0" err="1">
                <a:solidFill>
                  <a:srgbClr val="000000"/>
                </a:solidFill>
              </a:rPr>
              <a:t>Script</a:t>
            </a:r>
            <a:r>
              <a:rPr lang="tr-TR" sz="2000" dirty="0">
                <a:solidFill>
                  <a:srgbClr val="000000"/>
                </a:solidFill>
              </a:rPr>
              <a:t> </a:t>
            </a:r>
            <a:r>
              <a:rPr lang="tr-TR" sz="2000" dirty="0">
                <a:solidFill>
                  <a:srgbClr val="000000"/>
                </a:solidFill>
                <a:sym typeface="Wingdings" panose="05000000000000000000" pitchFamily="2" charset="2"/>
              </a:rPr>
              <a:t></a:t>
            </a:r>
            <a:r>
              <a:rPr lang="tr-TR" sz="2000" dirty="0">
                <a:solidFill>
                  <a:srgbClr val="000000"/>
                </a:solidFill>
              </a:rPr>
              <a:t> </a:t>
            </a:r>
            <a:r>
              <a:rPr lang="tr-TR" sz="2000" dirty="0" err="1">
                <a:solidFill>
                  <a:srgbClr val="000000"/>
                </a:solidFill>
              </a:rPr>
              <a:t>Transform</a:t>
            </a:r>
            <a:r>
              <a:rPr lang="tr-TR" sz="2000" dirty="0">
                <a:solidFill>
                  <a:srgbClr val="000000"/>
                </a:solidFill>
              </a:rPr>
              <a:t> Component </a:t>
            </a:r>
            <a:endParaRPr lang="en-US" sz="2000" dirty="0">
              <a:solidFill>
                <a:srgbClr val="000000"/>
              </a:solidFill>
            </a:endParaRPr>
          </a:p>
        </p:txBody>
      </p:sp>
    </p:spTree>
    <p:extLst>
      <p:ext uri="{BB962C8B-B14F-4D97-AF65-F5344CB8AC3E}">
        <p14:creationId xmlns:p14="http://schemas.microsoft.com/office/powerpoint/2010/main" val="28156165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D6FAE07-C01B-4F60-B88D-2B21251C2B6A}"/>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a:t>Script</a:t>
            </a:r>
          </a:p>
        </p:txBody>
      </p:sp>
      <p:sp>
        <p:nvSpPr>
          <p:cNvPr id="18" name="Rectangle 1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çerik Yer Tutucusu 10" descr="ekran görüntüsü içeren bir resim&#10;&#10;Açıklama otomatik olarak oluşturuldu">
            <a:extLst>
              <a:ext uri="{FF2B5EF4-FFF2-40B4-BE49-F238E27FC236}">
                <a16:creationId xmlns:a16="http://schemas.microsoft.com/office/drawing/2014/main" id="{4AF38061-B97B-487E-9665-6DE06E40C95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806"/>
          <a:stretch/>
        </p:blipFill>
        <p:spPr>
          <a:xfrm>
            <a:off x="454467" y="1168768"/>
            <a:ext cx="7485022" cy="4187004"/>
          </a:xfrm>
          <a:prstGeom prst="rect">
            <a:avLst/>
          </a:prstGeom>
        </p:spPr>
      </p:pic>
      <p:sp>
        <p:nvSpPr>
          <p:cNvPr id="22" name="Rectangle 21">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44666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9">
            <a:extLst>
              <a:ext uri="{FF2B5EF4-FFF2-40B4-BE49-F238E27FC236}">
                <a16:creationId xmlns:a16="http://schemas.microsoft.com/office/drawing/2014/main" id="{FF56364F-341A-489D-99A6-B6EF5EDEC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9775" y="476109"/>
            <a:ext cx="4172225" cy="5905780"/>
          </a:xfrm>
          <a:custGeom>
            <a:avLst/>
            <a:gdLst>
              <a:gd name="connsiteX0" fmla="*/ 3033060 w 4172225"/>
              <a:gd name="connsiteY0" fmla="*/ 0 h 5905780"/>
              <a:gd name="connsiteX1" fmla="*/ 4172225 w 4172225"/>
              <a:gd name="connsiteY1" fmla="*/ 0 h 5905780"/>
              <a:gd name="connsiteX2" fmla="*/ 4172225 w 4172225"/>
              <a:gd name="connsiteY2" fmla="*/ 5905761 h 5905780"/>
              <a:gd name="connsiteX3" fmla="*/ 3936003 w 4172225"/>
              <a:gd name="connsiteY3" fmla="*/ 5905761 h 5905780"/>
              <a:gd name="connsiteX4" fmla="*/ 3936003 w 4172225"/>
              <a:gd name="connsiteY4" fmla="*/ 5905780 h 5905780"/>
              <a:gd name="connsiteX5" fmla="*/ 0 w 4172225"/>
              <a:gd name="connsiteY5" fmla="*/ 5905780 h 5905780"/>
              <a:gd name="connsiteX6" fmla="*/ 2796838 w 4172225"/>
              <a:gd name="connsiteY6" fmla="*/ 19 h 5905780"/>
              <a:gd name="connsiteX7" fmla="*/ 3033051 w 4172225"/>
              <a:gd name="connsiteY7" fmla="*/ 19 h 59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2225" h="5905780">
                <a:moveTo>
                  <a:pt x="3033060" y="0"/>
                </a:moveTo>
                <a:lnTo>
                  <a:pt x="4172225" y="0"/>
                </a:lnTo>
                <a:lnTo>
                  <a:pt x="4172225" y="5905761"/>
                </a:lnTo>
                <a:lnTo>
                  <a:pt x="3936003" y="5905761"/>
                </a:lnTo>
                <a:lnTo>
                  <a:pt x="3936003" y="5905780"/>
                </a:lnTo>
                <a:lnTo>
                  <a:pt x="0" y="5905780"/>
                </a:lnTo>
                <a:lnTo>
                  <a:pt x="2796838" y="19"/>
                </a:lnTo>
                <a:lnTo>
                  <a:pt x="3033051" y="19"/>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11">
            <a:extLst>
              <a:ext uri="{FF2B5EF4-FFF2-40B4-BE49-F238E27FC236}">
                <a16:creationId xmlns:a16="http://schemas.microsoft.com/office/drawing/2014/main" id="{A42BD8CA-821E-4109-B1E5-9C4F55797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6110"/>
            <a:ext cx="10319294" cy="5905761"/>
          </a:xfrm>
          <a:custGeom>
            <a:avLst/>
            <a:gdLst>
              <a:gd name="connsiteX0" fmla="*/ 0 w 10319294"/>
              <a:gd name="connsiteY0" fmla="*/ 0 h 6059008"/>
              <a:gd name="connsiteX1" fmla="*/ 10319294 w 10319294"/>
              <a:gd name="connsiteY1" fmla="*/ 0 h 6059008"/>
              <a:gd name="connsiteX2" fmla="*/ 7522454 w 10319294"/>
              <a:gd name="connsiteY2" fmla="*/ 6059008 h 6059008"/>
              <a:gd name="connsiteX3" fmla="*/ 0 w 10319294"/>
              <a:gd name="connsiteY3" fmla="*/ 6059008 h 6059008"/>
            </a:gdLst>
            <a:ahLst/>
            <a:cxnLst>
              <a:cxn ang="0">
                <a:pos x="connsiteX0" y="connsiteY0"/>
              </a:cxn>
              <a:cxn ang="0">
                <a:pos x="connsiteX1" y="connsiteY1"/>
              </a:cxn>
              <a:cxn ang="0">
                <a:pos x="connsiteX2" y="connsiteY2"/>
              </a:cxn>
              <a:cxn ang="0">
                <a:pos x="connsiteX3" y="connsiteY3"/>
              </a:cxn>
            </a:cxnLst>
            <a:rect l="l" t="t" r="r" b="b"/>
            <a:pathLst>
              <a:path w="10319294" h="6059008">
                <a:moveTo>
                  <a:pt x="0" y="0"/>
                </a:moveTo>
                <a:lnTo>
                  <a:pt x="10319294" y="0"/>
                </a:lnTo>
                <a:lnTo>
                  <a:pt x="7522454" y="6059008"/>
                </a:lnTo>
                <a:lnTo>
                  <a:pt x="0" y="6059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4" name="Başlık 3">
            <a:extLst>
              <a:ext uri="{FF2B5EF4-FFF2-40B4-BE49-F238E27FC236}">
                <a16:creationId xmlns:a16="http://schemas.microsoft.com/office/drawing/2014/main" id="{D03964AD-413F-407C-9FA1-99B8B8394D1B}"/>
              </a:ext>
            </a:extLst>
          </p:cNvPr>
          <p:cNvSpPr>
            <a:spLocks noGrp="1"/>
          </p:cNvSpPr>
          <p:nvPr>
            <p:ph type="title"/>
          </p:nvPr>
        </p:nvSpPr>
        <p:spPr>
          <a:xfrm>
            <a:off x="804672" y="1203876"/>
            <a:ext cx="6896291" cy="2419875"/>
          </a:xfrm>
        </p:spPr>
        <p:txBody>
          <a:bodyPr vert="horz" lIns="91440" tIns="45720" rIns="91440" bIns="45720" rtlCol="0" anchor="b">
            <a:normAutofit/>
          </a:bodyPr>
          <a:lstStyle/>
          <a:p>
            <a:r>
              <a:rPr lang="en-US" sz="6600" kern="1200">
                <a:solidFill>
                  <a:srgbClr val="FFFFFF"/>
                </a:solidFill>
                <a:latin typeface="+mj-lt"/>
                <a:ea typeface="+mj-ea"/>
                <a:cs typeface="+mj-cs"/>
              </a:rPr>
              <a:t>Camera Preview</a:t>
            </a:r>
          </a:p>
        </p:txBody>
      </p:sp>
      <p:sp>
        <p:nvSpPr>
          <p:cNvPr id="5" name="Metin Yer Tutucusu 4">
            <a:extLst>
              <a:ext uri="{FF2B5EF4-FFF2-40B4-BE49-F238E27FC236}">
                <a16:creationId xmlns:a16="http://schemas.microsoft.com/office/drawing/2014/main" id="{ED1FA588-92F4-4216-8C6B-52884417104C}"/>
              </a:ext>
            </a:extLst>
          </p:cNvPr>
          <p:cNvSpPr>
            <a:spLocks noGrp="1"/>
          </p:cNvSpPr>
          <p:nvPr>
            <p:ph type="body" idx="1"/>
          </p:nvPr>
        </p:nvSpPr>
        <p:spPr>
          <a:xfrm>
            <a:off x="804672" y="3760275"/>
            <a:ext cx="6896291" cy="1097597"/>
          </a:xfrm>
        </p:spPr>
        <p:txBody>
          <a:bodyPr vert="horz" lIns="91440" tIns="45720" rIns="91440" bIns="45720" rtlCol="0">
            <a:normAutofit/>
          </a:bodyPr>
          <a:lstStyle/>
          <a:p>
            <a:r>
              <a:rPr lang="en-US" kern="1200" dirty="0" err="1">
                <a:solidFill>
                  <a:srgbClr val="FFFFFF"/>
                </a:solidFill>
                <a:latin typeface="+mn-lt"/>
                <a:ea typeface="+mn-ea"/>
                <a:cs typeface="+mn-cs"/>
              </a:rPr>
              <a:t>Kameramızı</a:t>
            </a:r>
            <a:r>
              <a:rPr lang="en-US" kern="1200" dirty="0">
                <a:solidFill>
                  <a:srgbClr val="FFFFFF"/>
                </a:solidFill>
                <a:latin typeface="+mn-lt"/>
                <a:ea typeface="+mn-ea"/>
                <a:cs typeface="+mn-cs"/>
              </a:rPr>
              <a:t> </a:t>
            </a:r>
            <a:r>
              <a:rPr lang="en-US" kern="1200" dirty="0" err="1">
                <a:solidFill>
                  <a:srgbClr val="FFFFFF"/>
                </a:solidFill>
                <a:latin typeface="+mn-lt"/>
                <a:ea typeface="+mn-ea"/>
                <a:cs typeface="+mn-cs"/>
              </a:rPr>
              <a:t>nesnemizi</a:t>
            </a:r>
            <a:r>
              <a:rPr lang="en-US" kern="1200" dirty="0">
                <a:solidFill>
                  <a:srgbClr val="FFFFFF"/>
                </a:solidFill>
                <a:latin typeface="+mn-lt"/>
                <a:ea typeface="+mn-ea"/>
                <a:cs typeface="+mn-cs"/>
              </a:rPr>
              <a:t> </a:t>
            </a:r>
            <a:r>
              <a:rPr lang="en-US" kern="1200" dirty="0" err="1">
                <a:solidFill>
                  <a:srgbClr val="FFFFFF"/>
                </a:solidFill>
                <a:latin typeface="+mn-lt"/>
                <a:ea typeface="+mn-ea"/>
                <a:cs typeface="+mn-cs"/>
              </a:rPr>
              <a:t>görebilecek</a:t>
            </a:r>
            <a:r>
              <a:rPr lang="en-US" kern="1200" dirty="0">
                <a:solidFill>
                  <a:srgbClr val="FFFFFF"/>
                </a:solidFill>
                <a:latin typeface="+mn-lt"/>
                <a:ea typeface="+mn-ea"/>
                <a:cs typeface="+mn-cs"/>
              </a:rPr>
              <a:t> </a:t>
            </a:r>
            <a:r>
              <a:rPr lang="en-US" kern="1200" dirty="0" err="1">
                <a:solidFill>
                  <a:srgbClr val="FFFFFF"/>
                </a:solidFill>
                <a:latin typeface="+mn-lt"/>
                <a:ea typeface="+mn-ea"/>
                <a:cs typeface="+mn-cs"/>
              </a:rPr>
              <a:t>açıya</a:t>
            </a:r>
            <a:r>
              <a:rPr lang="en-US" kern="1200" dirty="0">
                <a:solidFill>
                  <a:srgbClr val="FFFFFF"/>
                </a:solidFill>
                <a:latin typeface="+mn-lt"/>
                <a:ea typeface="+mn-ea"/>
                <a:cs typeface="+mn-cs"/>
              </a:rPr>
              <a:t> </a:t>
            </a:r>
            <a:r>
              <a:rPr lang="en-US" kern="1200" dirty="0" err="1">
                <a:solidFill>
                  <a:srgbClr val="FFFFFF"/>
                </a:solidFill>
                <a:latin typeface="+mn-lt"/>
                <a:ea typeface="+mn-ea"/>
                <a:cs typeface="+mn-cs"/>
              </a:rPr>
              <a:t>getirmek</a:t>
            </a:r>
            <a:r>
              <a:rPr lang="en-US" kern="1200" dirty="0">
                <a:solidFill>
                  <a:srgbClr val="FFFFFF"/>
                </a:solidFill>
                <a:latin typeface="+mn-lt"/>
                <a:ea typeface="+mn-ea"/>
                <a:cs typeface="+mn-cs"/>
              </a:rPr>
              <a:t> </a:t>
            </a:r>
            <a:r>
              <a:rPr lang="en-US" kern="1200" dirty="0" err="1">
                <a:solidFill>
                  <a:srgbClr val="FFFFFF"/>
                </a:solidFill>
                <a:latin typeface="+mn-lt"/>
                <a:ea typeface="+mn-ea"/>
                <a:cs typeface="+mn-cs"/>
              </a:rPr>
              <a:t>istiyorsak</a:t>
            </a:r>
            <a:r>
              <a:rPr lang="en-US" kern="1200" dirty="0">
                <a:solidFill>
                  <a:srgbClr val="FFFFFF"/>
                </a:solidFill>
                <a:latin typeface="+mn-lt"/>
                <a:ea typeface="+mn-ea"/>
                <a:cs typeface="+mn-cs"/>
              </a:rPr>
              <a:t> Inspector </a:t>
            </a:r>
            <a:r>
              <a:rPr lang="en-US" kern="1200" dirty="0" err="1">
                <a:solidFill>
                  <a:srgbClr val="FFFFFF"/>
                </a:solidFill>
                <a:latin typeface="+mn-lt"/>
                <a:ea typeface="+mn-ea"/>
                <a:cs typeface="+mn-cs"/>
              </a:rPr>
              <a:t>panelindeki</a:t>
            </a:r>
            <a:r>
              <a:rPr lang="en-US" kern="1200" dirty="0">
                <a:solidFill>
                  <a:srgbClr val="FFFFFF"/>
                </a:solidFill>
                <a:latin typeface="+mn-lt"/>
                <a:ea typeface="+mn-ea"/>
                <a:cs typeface="+mn-cs"/>
              </a:rPr>
              <a:t> Position Z </a:t>
            </a:r>
            <a:r>
              <a:rPr lang="en-US" kern="1200" dirty="0" err="1">
                <a:solidFill>
                  <a:srgbClr val="FFFFFF"/>
                </a:solidFill>
                <a:latin typeface="+mn-lt"/>
                <a:ea typeface="+mn-ea"/>
                <a:cs typeface="+mn-cs"/>
              </a:rPr>
              <a:t>değeri</a:t>
            </a:r>
            <a:r>
              <a:rPr lang="en-US" kern="1200" dirty="0">
                <a:solidFill>
                  <a:srgbClr val="FFFFFF"/>
                </a:solidFill>
                <a:latin typeface="+mn-lt"/>
                <a:ea typeface="+mn-ea"/>
                <a:cs typeface="+mn-cs"/>
              </a:rPr>
              <a:t> </a:t>
            </a:r>
            <a:r>
              <a:rPr lang="en-US" kern="1200" dirty="0" err="1">
                <a:solidFill>
                  <a:srgbClr val="FFFFFF"/>
                </a:solidFill>
                <a:latin typeface="+mn-lt"/>
                <a:ea typeface="+mn-ea"/>
                <a:cs typeface="+mn-cs"/>
              </a:rPr>
              <a:t>negatif</a:t>
            </a:r>
            <a:r>
              <a:rPr lang="en-US" kern="1200" dirty="0">
                <a:solidFill>
                  <a:srgbClr val="FFFFFF"/>
                </a:solidFill>
                <a:latin typeface="+mn-lt"/>
                <a:ea typeface="+mn-ea"/>
                <a:cs typeface="+mn-cs"/>
              </a:rPr>
              <a:t> </a:t>
            </a:r>
            <a:r>
              <a:rPr lang="en-US" kern="1200" dirty="0" err="1">
                <a:solidFill>
                  <a:srgbClr val="FFFFFF"/>
                </a:solidFill>
                <a:latin typeface="+mn-lt"/>
                <a:ea typeface="+mn-ea"/>
                <a:cs typeface="+mn-cs"/>
              </a:rPr>
              <a:t>değer</a:t>
            </a:r>
            <a:r>
              <a:rPr lang="en-US" kern="1200" dirty="0">
                <a:solidFill>
                  <a:srgbClr val="FFFFFF"/>
                </a:solidFill>
                <a:latin typeface="+mn-lt"/>
                <a:ea typeface="+mn-ea"/>
                <a:cs typeface="+mn-cs"/>
              </a:rPr>
              <a:t> </a:t>
            </a:r>
            <a:r>
              <a:rPr lang="en-US" kern="1200" dirty="0" err="1">
                <a:solidFill>
                  <a:srgbClr val="FFFFFF"/>
                </a:solidFill>
                <a:latin typeface="+mn-lt"/>
                <a:ea typeface="+mn-ea"/>
                <a:cs typeface="+mn-cs"/>
              </a:rPr>
              <a:t>yapılmalıdır</a:t>
            </a:r>
            <a:r>
              <a:rPr lang="en-US" kern="1200" dirty="0">
                <a:solidFill>
                  <a:srgbClr val="FFFFFF"/>
                </a:solidFill>
                <a:latin typeface="+mn-lt"/>
                <a:ea typeface="+mn-ea"/>
                <a:cs typeface="+mn-cs"/>
              </a:rPr>
              <a:t>.</a:t>
            </a:r>
          </a:p>
        </p:txBody>
      </p:sp>
    </p:spTree>
    <p:extLst>
      <p:ext uri="{BB962C8B-B14F-4D97-AF65-F5344CB8AC3E}">
        <p14:creationId xmlns:p14="http://schemas.microsoft.com/office/powerpoint/2010/main" val="938839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a:extLst>
              <a:ext uri="{FF2B5EF4-FFF2-40B4-BE49-F238E27FC236}">
                <a16:creationId xmlns:a16="http://schemas.microsoft.com/office/drawing/2014/main" id="{30CFDEC0-9BB5-4127-97BE-8660C529BB4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4747"/>
          <a:stretch/>
        </p:blipFill>
        <p:spPr>
          <a:xfrm>
            <a:off x="838200" y="754148"/>
            <a:ext cx="10515600" cy="4995575"/>
          </a:xfrm>
          <a:prstGeom prst="rect">
            <a:avLst/>
          </a:prstGeom>
        </p:spPr>
      </p:pic>
      <p:cxnSp>
        <p:nvCxnSpPr>
          <p:cNvPr id="16" name="Straight Connector 15">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14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227D993-3A64-4A52-8E6A-7DFC28FD2DD9}"/>
              </a:ext>
            </a:extLst>
          </p:cNvPr>
          <p:cNvSpPr>
            <a:spLocks noGrp="1"/>
          </p:cNvSpPr>
          <p:nvPr>
            <p:ph type="title"/>
          </p:nvPr>
        </p:nvSpPr>
        <p:spPr>
          <a:xfrm>
            <a:off x="1812897" y="518649"/>
            <a:ext cx="9882278" cy="1067634"/>
          </a:xfrm>
        </p:spPr>
        <p:txBody>
          <a:bodyPr anchor="ctr">
            <a:normAutofit/>
          </a:bodyPr>
          <a:lstStyle/>
          <a:p>
            <a:r>
              <a:rPr lang="tr-TR" dirty="0" err="1"/>
              <a:t>Unity</a:t>
            </a:r>
            <a:r>
              <a:rPr lang="tr-TR" dirty="0"/>
              <a:t> Dezavantajları</a:t>
            </a:r>
          </a:p>
        </p:txBody>
      </p:sp>
      <p:grpSp>
        <p:nvGrpSpPr>
          <p:cNvPr id="12" name="Group 11">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3"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İçerik Yer Tutucusu 2">
            <a:extLst>
              <a:ext uri="{FF2B5EF4-FFF2-40B4-BE49-F238E27FC236}">
                <a16:creationId xmlns:a16="http://schemas.microsoft.com/office/drawing/2014/main" id="{9C38B292-6322-4267-851A-F81BB852833F}"/>
              </a:ext>
            </a:extLst>
          </p:cNvPr>
          <p:cNvGraphicFramePr>
            <a:graphicFrameLocks noGrp="1"/>
          </p:cNvGraphicFramePr>
          <p:nvPr>
            <p:ph idx="1"/>
            <p:extLst>
              <p:ext uri="{D42A27DB-BD31-4B8C-83A1-F6EECF244321}">
                <p14:modId xmlns:p14="http://schemas.microsoft.com/office/powerpoint/2010/main" val="2824100863"/>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80423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5EAE061-4AFE-4B3A-8FA1-FC5953E7E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D0398FB-7D27-4C59-A68B-663AE7A37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Başlık 5">
            <a:extLst>
              <a:ext uri="{FF2B5EF4-FFF2-40B4-BE49-F238E27FC236}">
                <a16:creationId xmlns:a16="http://schemas.microsoft.com/office/drawing/2014/main" id="{2C3571CA-7557-4CBE-8F73-7EB5F81F00F5}"/>
              </a:ext>
            </a:extLst>
          </p:cNvPr>
          <p:cNvSpPr>
            <a:spLocks noGrp="1"/>
          </p:cNvSpPr>
          <p:nvPr>
            <p:ph type="title"/>
          </p:nvPr>
        </p:nvSpPr>
        <p:spPr>
          <a:xfrm>
            <a:off x="5093520" y="2744662"/>
            <a:ext cx="6589707" cy="2387600"/>
          </a:xfrm>
        </p:spPr>
        <p:txBody>
          <a:bodyPr vert="horz" lIns="91440" tIns="45720" rIns="91440" bIns="45720" rtlCol="0" anchor="b">
            <a:normAutofit/>
          </a:bodyPr>
          <a:lstStyle/>
          <a:p>
            <a:pPr algn="r"/>
            <a:r>
              <a:rPr lang="tr-TR" sz="5100" kern="1200" dirty="0" err="1">
                <a:solidFill>
                  <a:schemeClr val="tx1"/>
                </a:solidFill>
                <a:latin typeface="+mj-lt"/>
                <a:ea typeface="+mj-ea"/>
                <a:cs typeface="+mj-cs"/>
              </a:rPr>
              <a:t>Unity</a:t>
            </a:r>
            <a:r>
              <a:rPr lang="tr-TR" sz="5100" kern="1200" dirty="0">
                <a:solidFill>
                  <a:schemeClr val="tx1"/>
                </a:solidFill>
                <a:latin typeface="+mj-lt"/>
                <a:ea typeface="+mj-ea"/>
                <a:cs typeface="+mj-cs"/>
              </a:rPr>
              <a:t> 2D Oyun Fizikleri</a:t>
            </a:r>
            <a:br>
              <a:rPr lang="en-US" sz="5100" kern="1200" dirty="0">
                <a:solidFill>
                  <a:schemeClr val="tx1"/>
                </a:solidFill>
                <a:latin typeface="+mj-lt"/>
                <a:ea typeface="+mj-ea"/>
                <a:cs typeface="+mj-cs"/>
              </a:rPr>
            </a:br>
            <a:r>
              <a:rPr lang="tr-TR" sz="5100" dirty="0"/>
              <a:t>(</a:t>
            </a:r>
            <a:r>
              <a:rPr lang="en-US" sz="5100" kern="1200" dirty="0">
                <a:solidFill>
                  <a:schemeClr val="tx1"/>
                </a:solidFill>
                <a:latin typeface="+mj-lt"/>
                <a:ea typeface="+mj-ea"/>
                <a:cs typeface="+mj-cs"/>
              </a:rPr>
              <a:t>Rigidbody2D</a:t>
            </a:r>
            <a:r>
              <a:rPr lang="tr-TR" sz="5100" kern="1200" dirty="0">
                <a:solidFill>
                  <a:schemeClr val="tx1"/>
                </a:solidFill>
                <a:latin typeface="+mj-lt"/>
                <a:ea typeface="+mj-ea"/>
                <a:cs typeface="+mj-cs"/>
              </a:rPr>
              <a:t>)</a:t>
            </a:r>
            <a:endParaRPr lang="en-US" sz="5100" kern="1200" dirty="0">
              <a:solidFill>
                <a:schemeClr val="tx1"/>
              </a:solidFill>
              <a:latin typeface="+mj-lt"/>
              <a:ea typeface="+mj-ea"/>
              <a:cs typeface="+mj-cs"/>
            </a:endParaRPr>
          </a:p>
        </p:txBody>
      </p:sp>
      <p:cxnSp>
        <p:nvCxnSpPr>
          <p:cNvPr id="18" name="Straight Connector 17">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Oval 21">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9044" y="514898"/>
            <a:ext cx="2393351" cy="23284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4"/>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0DEE8134-8942-423C-9EAA-0110FCA113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sp>
        <p:nvSpPr>
          <p:cNvPr id="28" name="Arc 27">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1921567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3">
            <a:extLst>
              <a:ext uri="{FF2B5EF4-FFF2-40B4-BE49-F238E27FC236}">
                <a16:creationId xmlns:a16="http://schemas.microsoft.com/office/drawing/2014/main" id="{A5DD259F-B388-456F-8319-4011D79A3A6B}"/>
              </a:ext>
            </a:extLst>
          </p:cNvPr>
          <p:cNvSpPr>
            <a:spLocks noGrp="1"/>
          </p:cNvSpPr>
          <p:nvPr>
            <p:ph type="title"/>
          </p:nvPr>
        </p:nvSpPr>
        <p:spPr>
          <a:xfrm>
            <a:off x="1113810" y="3130041"/>
            <a:ext cx="4036334" cy="3002478"/>
          </a:xfrm>
        </p:spPr>
        <p:txBody>
          <a:bodyPr vert="horz" lIns="91440" tIns="45720" rIns="91440" bIns="45720" rtlCol="0" anchor="t">
            <a:normAutofit/>
          </a:bodyPr>
          <a:lstStyle/>
          <a:p>
            <a:r>
              <a:rPr lang="en-US" sz="2600" dirty="0" err="1"/>
              <a:t>Nesneyi</a:t>
            </a:r>
            <a:r>
              <a:rPr lang="en-US" sz="2600" dirty="0"/>
              <a:t> </a:t>
            </a:r>
            <a:r>
              <a:rPr lang="en-US" sz="2600" dirty="0" err="1"/>
              <a:t>sahneye</a:t>
            </a:r>
            <a:r>
              <a:rPr lang="en-US" sz="2600" dirty="0"/>
              <a:t> </a:t>
            </a:r>
            <a:r>
              <a:rPr lang="en-US" sz="2600" dirty="0" err="1"/>
              <a:t>ekledikten</a:t>
            </a:r>
            <a:r>
              <a:rPr lang="en-US" sz="2600" dirty="0"/>
              <a:t> </a:t>
            </a:r>
            <a:r>
              <a:rPr lang="en-US" sz="2600" dirty="0" err="1"/>
              <a:t>sonra</a:t>
            </a:r>
            <a:r>
              <a:rPr lang="en-US" sz="2600" dirty="0"/>
              <a:t> </a:t>
            </a:r>
            <a:r>
              <a:rPr lang="tr-TR" sz="2600" dirty="0"/>
              <a:t>nesne </a:t>
            </a:r>
            <a:r>
              <a:rPr lang="en-US" sz="2600" dirty="0" err="1"/>
              <a:t>seçili</a:t>
            </a:r>
            <a:r>
              <a:rPr lang="en-US" sz="2600" dirty="0"/>
              <a:t> </a:t>
            </a:r>
            <a:r>
              <a:rPr lang="tr-TR" sz="2600" dirty="0"/>
              <a:t>konumdayken</a:t>
            </a:r>
            <a:r>
              <a:rPr lang="en-US" sz="2600" dirty="0"/>
              <a:t> </a:t>
            </a:r>
            <a:r>
              <a:rPr lang="en-US" sz="2600" b="1" dirty="0"/>
              <a:t>Inspector</a:t>
            </a:r>
            <a:r>
              <a:rPr lang="en-US" sz="2600" dirty="0"/>
              <a:t> </a:t>
            </a:r>
            <a:r>
              <a:rPr lang="en-US" sz="2600" dirty="0" err="1"/>
              <a:t>panelinde</a:t>
            </a:r>
            <a:r>
              <a:rPr lang="en-US" sz="2600" dirty="0"/>
              <a:t> </a:t>
            </a:r>
            <a:r>
              <a:rPr lang="en-US" sz="2600" dirty="0" err="1"/>
              <a:t>yer</a:t>
            </a:r>
            <a:r>
              <a:rPr lang="en-US" sz="2600" dirty="0"/>
              <a:t> </a:t>
            </a:r>
            <a:r>
              <a:rPr lang="en-US" sz="2600" dirty="0" err="1"/>
              <a:t>alan</a:t>
            </a:r>
            <a:r>
              <a:rPr lang="en-US" sz="2600" dirty="0"/>
              <a:t> </a:t>
            </a:r>
            <a:br>
              <a:rPr lang="tr-TR" sz="2600" dirty="0"/>
            </a:br>
            <a:r>
              <a:rPr lang="en-US" sz="2600" b="1" dirty="0"/>
              <a:t>Add Component</a:t>
            </a:r>
            <a:r>
              <a:rPr lang="en-US" sz="2600" dirty="0"/>
              <a:t> </a:t>
            </a:r>
            <a:r>
              <a:rPr lang="en-US" sz="2600" dirty="0" err="1"/>
              <a:t>ile</a:t>
            </a:r>
            <a:r>
              <a:rPr lang="tr-TR" sz="2600" dirty="0"/>
              <a:t> bir </a:t>
            </a:r>
            <a:r>
              <a:rPr lang="en-US" sz="2600" b="1" dirty="0"/>
              <a:t>Rigidbody2D</a:t>
            </a:r>
            <a:r>
              <a:rPr lang="en-US" sz="2600" dirty="0"/>
              <a:t> </a:t>
            </a:r>
            <a:r>
              <a:rPr lang="en-US" sz="2600" dirty="0" err="1"/>
              <a:t>ekleme</a:t>
            </a:r>
            <a:r>
              <a:rPr lang="tr-TR" sz="2600" dirty="0" err="1"/>
              <a:t>miz</a:t>
            </a:r>
            <a:r>
              <a:rPr lang="tr-TR" sz="2600" dirty="0"/>
              <a:t> gerekmektedir</a:t>
            </a:r>
            <a:r>
              <a:rPr lang="en-US" sz="2600" dirty="0"/>
              <a:t>.</a:t>
            </a:r>
          </a:p>
        </p:txBody>
      </p:sp>
      <p:grpSp>
        <p:nvGrpSpPr>
          <p:cNvPr id="19" name="Group 1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20" name="Rectangle 1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çerik Yer Tutucusu 6" descr="ekran görüntüsü, telefon, bilgisayar içeren bir resim&#10;&#10;Açıklama otomatik olarak oluşturuldu">
            <a:extLst>
              <a:ext uri="{FF2B5EF4-FFF2-40B4-BE49-F238E27FC236}">
                <a16:creationId xmlns:a16="http://schemas.microsoft.com/office/drawing/2014/main" id="{0F3B2A8A-A015-43CE-99A9-82D78E9D3EB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467" r="-2" b="10942"/>
          <a:stretch/>
        </p:blipFill>
        <p:spPr>
          <a:xfrm>
            <a:off x="5922492" y="666728"/>
            <a:ext cx="5536001" cy="5465791"/>
          </a:xfrm>
          <a:prstGeom prst="rect">
            <a:avLst/>
          </a:prstGeom>
        </p:spPr>
      </p:pic>
    </p:spTree>
    <p:extLst>
      <p:ext uri="{BB962C8B-B14F-4D97-AF65-F5344CB8AC3E}">
        <p14:creationId xmlns:p14="http://schemas.microsoft.com/office/powerpoint/2010/main" val="1979043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34">
            <a:extLst>
              <a:ext uri="{FF2B5EF4-FFF2-40B4-BE49-F238E27FC236}">
                <a16:creationId xmlns:a16="http://schemas.microsoft.com/office/drawing/2014/main" id="{0E42565C-E3CC-4EF0-8093-88FCC788A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36">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38">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40">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8027347"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3">
            <a:extLst>
              <a:ext uri="{FF2B5EF4-FFF2-40B4-BE49-F238E27FC236}">
                <a16:creationId xmlns:a16="http://schemas.microsoft.com/office/drawing/2014/main" id="{C69569D6-23BA-437E-935E-FDBD6F67574A}"/>
              </a:ext>
            </a:extLst>
          </p:cNvPr>
          <p:cNvSpPr>
            <a:spLocks noGrp="1"/>
          </p:cNvSpPr>
          <p:nvPr>
            <p:ph type="title"/>
          </p:nvPr>
        </p:nvSpPr>
        <p:spPr>
          <a:xfrm>
            <a:off x="879620" y="1471351"/>
            <a:ext cx="7108911" cy="4016621"/>
          </a:xfrm>
        </p:spPr>
        <p:txBody>
          <a:bodyPr vert="horz" lIns="91440" tIns="45720" rIns="91440" bIns="45720" rtlCol="0" anchor="ctr">
            <a:normAutofit/>
          </a:bodyPr>
          <a:lstStyle/>
          <a:p>
            <a:r>
              <a:rPr lang="en-US" sz="6600" kern="1200">
                <a:solidFill>
                  <a:schemeClr val="tx1"/>
                </a:solidFill>
                <a:latin typeface="+mj-lt"/>
                <a:ea typeface="+mj-ea"/>
                <a:cs typeface="+mj-cs"/>
              </a:rPr>
              <a:t>Projedeki Yerçekimini Kaldırmak</a:t>
            </a:r>
          </a:p>
        </p:txBody>
      </p:sp>
      <p:sp>
        <p:nvSpPr>
          <p:cNvPr id="59" name="Rectangle 42">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1268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çerik Yer Tutucusu 4" descr="bilgisayar, masa, iç mekan, ekran içeren bir resim&#10;&#10;Açıklama otomatik olarak oluşturuldu">
            <a:extLst>
              <a:ext uri="{FF2B5EF4-FFF2-40B4-BE49-F238E27FC236}">
                <a16:creationId xmlns:a16="http://schemas.microsoft.com/office/drawing/2014/main" id="{77C2F9B4-5AD7-4327-B769-3B2D6A0E087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7025"/>
          <a:stretch/>
        </p:blipFill>
        <p:spPr>
          <a:xfrm>
            <a:off x="20" y="10"/>
            <a:ext cx="12191980" cy="6857990"/>
          </a:xfrm>
          <a:prstGeom prst="rect">
            <a:avLst/>
          </a:prstGeom>
        </p:spPr>
      </p:pic>
    </p:spTree>
    <p:extLst>
      <p:ext uri="{BB962C8B-B14F-4D97-AF65-F5344CB8AC3E}">
        <p14:creationId xmlns:p14="http://schemas.microsoft.com/office/powerpoint/2010/main" val="4739381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ekran görüntüsü içeren bir resim&#10;&#10;Açıklama otomatik olarak oluşturuldu">
            <a:extLst>
              <a:ext uri="{FF2B5EF4-FFF2-40B4-BE49-F238E27FC236}">
                <a16:creationId xmlns:a16="http://schemas.microsoft.com/office/drawing/2014/main" id="{9D1F436C-A576-4F07-99D1-823170EBDCA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131" b="24544"/>
          <a:stretch/>
        </p:blipFill>
        <p:spPr>
          <a:xfrm>
            <a:off x="838200" y="754148"/>
            <a:ext cx="10515600" cy="4995575"/>
          </a:xfrm>
          <a:prstGeom prst="rect">
            <a:avLst/>
          </a:prstGeom>
        </p:spPr>
      </p:pic>
      <p:cxnSp>
        <p:nvCxnSpPr>
          <p:cNvPr id="16" name="Straight Connector 15">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Dikdörtgen 5">
            <a:extLst>
              <a:ext uri="{FF2B5EF4-FFF2-40B4-BE49-F238E27FC236}">
                <a16:creationId xmlns:a16="http://schemas.microsoft.com/office/drawing/2014/main" id="{C1BF2F94-9417-4154-A439-3D599C95D82F}"/>
              </a:ext>
            </a:extLst>
          </p:cNvPr>
          <p:cNvSpPr/>
          <p:nvPr/>
        </p:nvSpPr>
        <p:spPr>
          <a:xfrm>
            <a:off x="8987246" y="754147"/>
            <a:ext cx="1293224" cy="35413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526583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Başlık 3">
            <a:extLst>
              <a:ext uri="{FF2B5EF4-FFF2-40B4-BE49-F238E27FC236}">
                <a16:creationId xmlns:a16="http://schemas.microsoft.com/office/drawing/2014/main" id="{78BC1128-7138-4AA3-8230-8F1F1499086B}"/>
              </a:ext>
            </a:extLst>
          </p:cNvPr>
          <p:cNvSpPr>
            <a:spLocks noGrp="1"/>
          </p:cNvSpPr>
          <p:nvPr>
            <p:ph type="title"/>
          </p:nvPr>
        </p:nvSpPr>
        <p:spPr>
          <a:xfrm>
            <a:off x="5093520" y="2744662"/>
            <a:ext cx="6589707" cy="2387600"/>
          </a:xfrm>
        </p:spPr>
        <p:txBody>
          <a:bodyPr vert="horz" lIns="91440" tIns="45720" rIns="91440" bIns="45720" rtlCol="0" anchor="b">
            <a:normAutofit/>
          </a:bodyPr>
          <a:lstStyle/>
          <a:p>
            <a:pPr algn="r"/>
            <a:r>
              <a:rPr lang="en-US" kern="1200">
                <a:solidFill>
                  <a:srgbClr val="FFFFFF"/>
                </a:solidFill>
                <a:latin typeface="+mj-lt"/>
                <a:ea typeface="+mj-ea"/>
                <a:cs typeface="+mj-cs"/>
              </a:rPr>
              <a:t>Kavramlar ve Araçlar</a:t>
            </a:r>
          </a:p>
        </p:txBody>
      </p:sp>
      <p:cxnSp>
        <p:nvCxnSpPr>
          <p:cNvPr id="13" name="Straight Connector 12">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5" name="Freeform: Shape 14">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18">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3" name="Arc 22">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299164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3">
            <a:extLst>
              <a:ext uri="{FF2B5EF4-FFF2-40B4-BE49-F238E27FC236}">
                <a16:creationId xmlns:a16="http://schemas.microsoft.com/office/drawing/2014/main" id="{75CB324E-3287-48C6-8774-A2131589A5AE}"/>
              </a:ext>
            </a:extLst>
          </p:cNvPr>
          <p:cNvSpPr>
            <a:spLocks noGrp="1"/>
          </p:cNvSpPr>
          <p:nvPr>
            <p:ph type="title"/>
          </p:nvPr>
        </p:nvSpPr>
        <p:spPr>
          <a:xfrm>
            <a:off x="1812897" y="518649"/>
            <a:ext cx="9882278" cy="1067634"/>
          </a:xfrm>
        </p:spPr>
        <p:txBody>
          <a:bodyPr anchor="ctr">
            <a:normAutofit/>
          </a:bodyPr>
          <a:lstStyle/>
          <a:p>
            <a:r>
              <a:rPr lang="tr-TR" dirty="0"/>
              <a:t>Kavramlar ve Araçlar</a:t>
            </a:r>
          </a:p>
        </p:txBody>
      </p:sp>
      <p:grpSp>
        <p:nvGrpSpPr>
          <p:cNvPr id="14" name="Group 13">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5"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7" name="İçerik Yer Tutucusu 4">
            <a:extLst>
              <a:ext uri="{FF2B5EF4-FFF2-40B4-BE49-F238E27FC236}">
                <a16:creationId xmlns:a16="http://schemas.microsoft.com/office/drawing/2014/main" id="{1CDB7255-6829-469E-8F3E-6D678EE44C44}"/>
              </a:ext>
            </a:extLst>
          </p:cNvPr>
          <p:cNvGraphicFramePr>
            <a:graphicFrameLocks noGrp="1"/>
          </p:cNvGraphicFramePr>
          <p:nvPr>
            <p:ph idx="1"/>
            <p:extLst>
              <p:ext uri="{D42A27DB-BD31-4B8C-83A1-F6EECF244321}">
                <p14:modId xmlns:p14="http://schemas.microsoft.com/office/powerpoint/2010/main" val="3766437725"/>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8991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012DD0D-D710-4DD8-AB5E-2B3F1068131E}"/>
              </a:ext>
            </a:extLst>
          </p:cNvPr>
          <p:cNvSpPr>
            <a:spLocks noGrp="1"/>
          </p:cNvSpPr>
          <p:nvPr>
            <p:ph type="title"/>
          </p:nvPr>
        </p:nvSpPr>
        <p:spPr>
          <a:xfrm>
            <a:off x="838200" y="365126"/>
            <a:ext cx="5340605" cy="1146176"/>
          </a:xfrm>
        </p:spPr>
        <p:txBody>
          <a:bodyPr vert="horz" lIns="91440" tIns="45720" rIns="91440" bIns="45720" rtlCol="0" anchor="ctr">
            <a:normAutofit/>
          </a:bodyPr>
          <a:lstStyle/>
          <a:p>
            <a:r>
              <a:rPr lang="en-US" kern="1200">
                <a:solidFill>
                  <a:schemeClr val="tx1"/>
                </a:solidFill>
                <a:latin typeface="+mj-lt"/>
                <a:ea typeface="+mj-ea"/>
                <a:cs typeface="+mj-cs"/>
              </a:rPr>
              <a:t>Visual Studio ve IDE</a:t>
            </a:r>
          </a:p>
        </p:txBody>
      </p:sp>
      <p:sp>
        <p:nvSpPr>
          <p:cNvPr id="24" name="Freeform: Shape 10">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E0C911BB-561F-4A51-B088-099FB7DB1A61}"/>
              </a:ext>
            </a:extLst>
          </p:cNvPr>
          <p:cNvSpPr>
            <a:spLocks noGrp="1"/>
          </p:cNvSpPr>
          <p:nvPr>
            <p:ph sz="half" idx="1"/>
          </p:nvPr>
        </p:nvSpPr>
        <p:spPr>
          <a:xfrm>
            <a:off x="527958" y="1950703"/>
            <a:ext cx="3603171" cy="3639684"/>
          </a:xfrm>
        </p:spPr>
        <p:txBody>
          <a:bodyPr vert="horz" lIns="91440" tIns="45720" rIns="91440" bIns="45720" rtlCol="0" anchor="ctr">
            <a:normAutofit/>
          </a:bodyPr>
          <a:lstStyle/>
          <a:p>
            <a:r>
              <a:rPr lang="en-US" sz="2000" dirty="0">
                <a:solidFill>
                  <a:srgbClr val="FFFFFF"/>
                </a:solidFill>
              </a:rPr>
              <a:t>IDE = Integrated Development Environment (</a:t>
            </a:r>
            <a:r>
              <a:rPr lang="en-US" sz="2000" dirty="0" err="1">
                <a:solidFill>
                  <a:srgbClr val="FFFFFF"/>
                </a:solidFill>
              </a:rPr>
              <a:t>Tümleşik</a:t>
            </a:r>
            <a:r>
              <a:rPr lang="en-US" sz="2000" dirty="0">
                <a:solidFill>
                  <a:srgbClr val="FFFFFF"/>
                </a:solidFill>
              </a:rPr>
              <a:t> </a:t>
            </a:r>
            <a:r>
              <a:rPr lang="en-US" sz="2000" dirty="0" err="1">
                <a:solidFill>
                  <a:srgbClr val="FFFFFF"/>
                </a:solidFill>
              </a:rPr>
              <a:t>Geliştirme</a:t>
            </a:r>
            <a:r>
              <a:rPr lang="en-US" sz="2000" dirty="0">
                <a:solidFill>
                  <a:srgbClr val="FFFFFF"/>
                </a:solidFill>
              </a:rPr>
              <a:t> </a:t>
            </a:r>
            <a:r>
              <a:rPr lang="en-US" sz="2000" dirty="0" err="1">
                <a:solidFill>
                  <a:srgbClr val="FFFFFF"/>
                </a:solidFill>
              </a:rPr>
              <a:t>Ortamı</a:t>
            </a:r>
            <a:r>
              <a:rPr lang="en-US" sz="2000" dirty="0">
                <a:solidFill>
                  <a:srgbClr val="FFFFFF"/>
                </a:solidFill>
              </a:rPr>
              <a:t>)</a:t>
            </a:r>
            <a:endParaRPr lang="tr-TR" sz="2000" dirty="0">
              <a:solidFill>
                <a:srgbClr val="FFFFFF"/>
              </a:solidFill>
            </a:endParaRPr>
          </a:p>
          <a:p>
            <a:r>
              <a:rPr lang="tr-TR" sz="2000" dirty="0">
                <a:solidFill>
                  <a:srgbClr val="FFFFFF"/>
                </a:solidFill>
              </a:rPr>
              <a:t>Visual </a:t>
            </a:r>
            <a:r>
              <a:rPr lang="tr-TR" sz="2000" dirty="0" err="1">
                <a:solidFill>
                  <a:srgbClr val="FFFFFF"/>
                </a:solidFill>
              </a:rPr>
              <a:t>Studio</a:t>
            </a:r>
            <a:r>
              <a:rPr lang="tr-TR" sz="2000" dirty="0">
                <a:solidFill>
                  <a:srgbClr val="FFFFFF"/>
                </a:solidFill>
              </a:rPr>
              <a:t> bir </a:t>
            </a:r>
            <a:r>
              <a:rPr lang="tr-TR" sz="2000" dirty="0" err="1">
                <a:solidFill>
                  <a:srgbClr val="FFFFFF"/>
                </a:solidFill>
              </a:rPr>
              <a:t>IDE’dir</a:t>
            </a:r>
            <a:r>
              <a:rPr lang="tr-TR" sz="2000" dirty="0">
                <a:solidFill>
                  <a:srgbClr val="FFFFFF"/>
                </a:solidFill>
              </a:rPr>
              <a:t>.</a:t>
            </a:r>
          </a:p>
          <a:p>
            <a:r>
              <a:rPr lang="tr-TR" sz="2000" dirty="0">
                <a:solidFill>
                  <a:srgbClr val="FFFFFF"/>
                </a:solidFill>
              </a:rPr>
              <a:t>Bir geliştirme yapmak için </a:t>
            </a:r>
            <a:r>
              <a:rPr lang="tr-TR" sz="2000" dirty="0" err="1">
                <a:solidFill>
                  <a:srgbClr val="FFFFFF"/>
                </a:solidFill>
              </a:rPr>
              <a:t>Text</a:t>
            </a:r>
            <a:r>
              <a:rPr lang="tr-TR" sz="2000" dirty="0">
                <a:solidFill>
                  <a:srgbClr val="FFFFFF"/>
                </a:solidFill>
              </a:rPr>
              <a:t> </a:t>
            </a:r>
            <a:r>
              <a:rPr lang="tr-TR" sz="2000" dirty="0" err="1">
                <a:solidFill>
                  <a:srgbClr val="FFFFFF"/>
                </a:solidFill>
              </a:rPr>
              <a:t>Editor’lerini</a:t>
            </a:r>
            <a:r>
              <a:rPr lang="tr-TR" sz="2000" dirty="0">
                <a:solidFill>
                  <a:srgbClr val="FFFFFF"/>
                </a:solidFill>
              </a:rPr>
              <a:t> de kullanabiliriz. (Ör; Visual </a:t>
            </a:r>
            <a:r>
              <a:rPr lang="tr-TR" sz="2000" dirty="0" err="1">
                <a:solidFill>
                  <a:srgbClr val="FFFFFF"/>
                </a:solidFill>
              </a:rPr>
              <a:t>Studio</a:t>
            </a:r>
            <a:r>
              <a:rPr lang="tr-TR" sz="2000" dirty="0">
                <a:solidFill>
                  <a:srgbClr val="FFFFFF"/>
                </a:solidFill>
              </a:rPr>
              <a:t> </a:t>
            </a:r>
            <a:r>
              <a:rPr lang="tr-TR" sz="2000" dirty="0" err="1">
                <a:solidFill>
                  <a:srgbClr val="FFFFFF"/>
                </a:solidFill>
              </a:rPr>
              <a:t>Code</a:t>
            </a:r>
            <a:r>
              <a:rPr lang="tr-TR" sz="2000" dirty="0">
                <a:solidFill>
                  <a:srgbClr val="FFFFFF"/>
                </a:solidFill>
              </a:rPr>
              <a:t>)</a:t>
            </a:r>
            <a:endParaRPr lang="en-US" sz="2000" dirty="0">
              <a:solidFill>
                <a:srgbClr val="FFFFFF"/>
              </a:solidFill>
            </a:endParaRPr>
          </a:p>
          <a:p>
            <a:r>
              <a:rPr lang="en-US" sz="2000" dirty="0">
                <a:solidFill>
                  <a:srgbClr val="FFFFFF"/>
                </a:solidFill>
              </a:rPr>
              <a:t>IDE </a:t>
            </a:r>
            <a:r>
              <a:rPr lang="en-US" sz="2000" dirty="0" err="1">
                <a:solidFill>
                  <a:srgbClr val="FFFFFF"/>
                </a:solidFill>
              </a:rPr>
              <a:t>Avantajları</a:t>
            </a:r>
            <a:endParaRPr lang="en-US" sz="2000" dirty="0">
              <a:solidFill>
                <a:srgbClr val="FFFFFF"/>
              </a:solidFill>
            </a:endParaRPr>
          </a:p>
          <a:p>
            <a:pPr lvl="1"/>
            <a:r>
              <a:rPr lang="en-US" sz="2000" dirty="0" err="1">
                <a:solidFill>
                  <a:srgbClr val="FFFFFF"/>
                </a:solidFill>
              </a:rPr>
              <a:t>Intellisense</a:t>
            </a:r>
            <a:r>
              <a:rPr lang="en-US" sz="2000" dirty="0">
                <a:solidFill>
                  <a:srgbClr val="FFFFFF"/>
                </a:solidFill>
              </a:rPr>
              <a:t> (</a:t>
            </a:r>
            <a:r>
              <a:rPr lang="en-US" sz="2000" dirty="0" err="1">
                <a:solidFill>
                  <a:srgbClr val="FFFFFF"/>
                </a:solidFill>
              </a:rPr>
              <a:t>Otomatik</a:t>
            </a:r>
            <a:r>
              <a:rPr lang="en-US" sz="2000" dirty="0">
                <a:solidFill>
                  <a:srgbClr val="FFFFFF"/>
                </a:solidFill>
              </a:rPr>
              <a:t> </a:t>
            </a:r>
            <a:r>
              <a:rPr lang="en-US" sz="2000" dirty="0" err="1">
                <a:solidFill>
                  <a:srgbClr val="FFFFFF"/>
                </a:solidFill>
              </a:rPr>
              <a:t>kod</a:t>
            </a:r>
            <a:r>
              <a:rPr lang="en-US" sz="2000" dirty="0">
                <a:solidFill>
                  <a:srgbClr val="FFFFFF"/>
                </a:solidFill>
              </a:rPr>
              <a:t> </a:t>
            </a:r>
            <a:r>
              <a:rPr lang="en-US" sz="2000" dirty="0" err="1">
                <a:solidFill>
                  <a:srgbClr val="FFFFFF"/>
                </a:solidFill>
              </a:rPr>
              <a:t>tamamlama</a:t>
            </a:r>
            <a:r>
              <a:rPr lang="en-US" sz="2000" dirty="0">
                <a:solidFill>
                  <a:srgbClr val="FFFFFF"/>
                </a:solidFill>
              </a:rPr>
              <a:t> </a:t>
            </a:r>
            <a:r>
              <a:rPr lang="en-US" sz="2000" dirty="0" err="1">
                <a:solidFill>
                  <a:srgbClr val="FFFFFF"/>
                </a:solidFill>
              </a:rPr>
              <a:t>özelliği</a:t>
            </a:r>
            <a:r>
              <a:rPr lang="en-US" sz="2000" dirty="0">
                <a:solidFill>
                  <a:srgbClr val="FFFFFF"/>
                </a:solidFill>
              </a:rPr>
              <a:t>) </a:t>
            </a:r>
          </a:p>
        </p:txBody>
      </p:sp>
      <p:pic>
        <p:nvPicPr>
          <p:cNvPr id="6" name="İçerik Yer Tutucusu 5" descr="ekran görüntüsü, ekran, siyah, oturma içeren bir resim&#10;&#10;Açıklama otomatik olarak oluşturuldu">
            <a:extLst>
              <a:ext uri="{FF2B5EF4-FFF2-40B4-BE49-F238E27FC236}">
                <a16:creationId xmlns:a16="http://schemas.microsoft.com/office/drawing/2014/main" id="{B1CBF0F6-FA6A-4D32-8F46-8A74CB97735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83088" y="2229644"/>
            <a:ext cx="5170711" cy="3890960"/>
          </a:xfrm>
          <a:custGeom>
            <a:avLst/>
            <a:gdLst/>
            <a:ahLst/>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3769022980"/>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2548</Words>
  <Application>Microsoft Office PowerPoint</Application>
  <PresentationFormat>Geniş ekran</PresentationFormat>
  <Paragraphs>331</Paragraphs>
  <Slides>64</Slides>
  <Notes>29</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64</vt:i4>
      </vt:variant>
    </vt:vector>
  </HeadingPairs>
  <TitlesOfParts>
    <vt:vector size="69" baseType="lpstr">
      <vt:lpstr>Arial</vt:lpstr>
      <vt:lpstr>Calibri</vt:lpstr>
      <vt:lpstr>Calibri Light</vt:lpstr>
      <vt:lpstr>Consolas</vt:lpstr>
      <vt:lpstr>Office Teması</vt:lpstr>
      <vt:lpstr>Unity</vt:lpstr>
      <vt:lpstr>Oyun Motoru Nedir?</vt:lpstr>
      <vt:lpstr>Neden Oyun Motoru Kullanıyoruz?</vt:lpstr>
      <vt:lpstr>Oyun Teknolojileri</vt:lpstr>
      <vt:lpstr>Unity Avantajları</vt:lpstr>
      <vt:lpstr>Unity Dezavantajları</vt:lpstr>
      <vt:lpstr>Kavramlar ve Araçlar</vt:lpstr>
      <vt:lpstr>Kavramlar ve Araçlar</vt:lpstr>
      <vt:lpstr>Visual Studio ve IDE</vt:lpstr>
      <vt:lpstr>.NET Framework</vt:lpstr>
      <vt:lpstr>Neden C#?</vt:lpstr>
      <vt:lpstr>C# Avantajları</vt:lpstr>
      <vt:lpstr>Microsoft Docs</vt:lpstr>
      <vt:lpstr>C# Documentation</vt:lpstr>
      <vt:lpstr>PowerPoint Sunusu</vt:lpstr>
      <vt:lpstr>Unity Kurulumu</vt:lpstr>
      <vt:lpstr>Unity Hub</vt:lpstr>
      <vt:lpstr>Konsol Nedir?</vt:lpstr>
      <vt:lpstr>Problem Tanımı</vt:lpstr>
      <vt:lpstr>Log</vt:lpstr>
      <vt:lpstr>Unity Yeni Proje Açmak</vt:lpstr>
      <vt:lpstr>PowerPoint Sunusu</vt:lpstr>
      <vt:lpstr>Editor Seçimi  1-Preferences </vt:lpstr>
      <vt:lpstr>Editor Seçimi  2-External Tools</vt:lpstr>
      <vt:lpstr>Unity Documentation</vt:lpstr>
      <vt:lpstr>Scripting API</vt:lpstr>
      <vt:lpstr>Doküman İçinde Arama Yapmak</vt:lpstr>
      <vt:lpstr>Kod düzenlenir. Dosya kaydedilir. (Ctrl + S) </vt:lpstr>
      <vt:lpstr>Script Çalıştırmak  2.Adım : (Yöntem-1)</vt:lpstr>
      <vt:lpstr>Script Çalıştırmak  2.Adım : (Yöntem-2)</vt:lpstr>
      <vt:lpstr>Script Örnek-1 SORU:</vt:lpstr>
      <vt:lpstr>Script Örnek-1 CEVAP:</vt:lpstr>
      <vt:lpstr>Binary Sayı Sistemi</vt:lpstr>
      <vt:lpstr>Binary Sayı Sistemi</vt:lpstr>
      <vt:lpstr>Birimler Arası Karşılaştırma</vt:lpstr>
      <vt:lpstr>Bellekler</vt:lpstr>
      <vt:lpstr>Binary Örnek-1  SORU:</vt:lpstr>
      <vt:lpstr>Binary Örnek-1  CEVAP:</vt:lpstr>
      <vt:lpstr>Binary Örnek-2 SORU:</vt:lpstr>
      <vt:lpstr>Binary Örnek-2 CEVAP:   </vt:lpstr>
      <vt:lpstr>Class (Sınıf) ve Objeler (Nesneler)</vt:lpstr>
      <vt:lpstr>Objeler</vt:lpstr>
      <vt:lpstr>State</vt:lpstr>
      <vt:lpstr>Behaviour</vt:lpstr>
      <vt:lpstr>Identity</vt:lpstr>
      <vt:lpstr>Encapsulation (Kapsülleme)</vt:lpstr>
      <vt:lpstr>Kapsülleme Metafor</vt:lpstr>
      <vt:lpstr>Class (Sınıf) ve Object (Nesne)</vt:lpstr>
      <vt:lpstr>PowerPoint Sunusu</vt:lpstr>
      <vt:lpstr>PowerPoint Sunusu</vt:lpstr>
      <vt:lpstr>PowerPoint Sunusu</vt:lpstr>
      <vt:lpstr>Metotlar</vt:lpstr>
      <vt:lpstr>Metot Kullanmanın Avantajları</vt:lpstr>
      <vt:lpstr>Metot Tanımlarken Dikkat Edilecek Hususlar</vt:lpstr>
      <vt:lpstr>Constructor (Yapılandırıcılar)</vt:lpstr>
      <vt:lpstr>Oyun Objeleri ve Tasarım</vt:lpstr>
      <vt:lpstr>Script</vt:lpstr>
      <vt:lpstr>Camera Preview</vt:lpstr>
      <vt:lpstr>PowerPoint Sunusu</vt:lpstr>
      <vt:lpstr>Unity 2D Oyun Fizikleri (Rigidbody2D)</vt:lpstr>
      <vt:lpstr>Nesneyi sahneye ekledikten sonra nesne seçili konumdayken Inspector panelinde yer alan  Add Component ile bir Rigidbody2D eklememiz gerekmektedir.</vt:lpstr>
      <vt:lpstr>Projedeki Yerçekimini Kaldırmak</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Unity</dc:title>
  <dc:creator>Gözde Mihran Altınsoy</dc:creator>
  <cp:lastModifiedBy>Gözde Mihran Altınsoy</cp:lastModifiedBy>
  <cp:revision>1</cp:revision>
  <dcterms:created xsi:type="dcterms:W3CDTF">2020-04-07T15:29:55Z</dcterms:created>
  <dcterms:modified xsi:type="dcterms:W3CDTF">2020-04-07T15:30:41Z</dcterms:modified>
</cp:coreProperties>
</file>